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478" r:id="rId3"/>
    <p:sldId id="482" r:id="rId4"/>
    <p:sldId id="483" r:id="rId5"/>
    <p:sldId id="48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734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669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6914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969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14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7681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7951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940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6720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9946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813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232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chemeClr val="bg1"/>
            </a:gs>
            <a:gs pos="0">
              <a:srgbClr val="F7CDF2"/>
            </a:gs>
            <a:gs pos="74000">
              <a:schemeClr val="accent4">
                <a:lumMod val="40000"/>
                <a:lumOff val="60000"/>
              </a:schemeClr>
            </a:gs>
            <a:gs pos="87624">
              <a:schemeClr val="bg1"/>
            </a:gs>
            <a:gs pos="100000">
              <a:srgbClr val="F7CDF2"/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AD961B7-F082-ABFB-95DE-95AC85C616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83BB5-66D7-5C49-7332-7607DBE7C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0" y="762165"/>
            <a:ext cx="827583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Bapa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mulia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terima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membimbing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kami Hui Hua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melayani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antara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komuniti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pelarian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Asia Tenggara. Dia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sahaja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terlibat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ministri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pendidikan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baru-baru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menemani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pelarian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keluarga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hospital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pejabat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polis,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perhatian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681FDD0-AB53-45FD-588F-D37F4E7C5F86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07AEE5-C321-A544-C67A-D9B55E30B043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51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chemeClr val="bg1"/>
            </a:gs>
            <a:gs pos="0">
              <a:srgbClr val="F7CDF2"/>
            </a:gs>
            <a:gs pos="74000">
              <a:schemeClr val="accent4">
                <a:lumMod val="40000"/>
                <a:lumOff val="60000"/>
              </a:schemeClr>
            </a:gs>
            <a:gs pos="87624">
              <a:schemeClr val="bg1"/>
            </a:gs>
            <a:gs pos="100000">
              <a:srgbClr val="F7CDF2"/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5BF561E-D6C3-31E2-78DC-C7A9481207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01C2F-8E74-6820-011D-6B4C54BCF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0" y="762165"/>
            <a:ext cx="8141725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praktikal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penderitaan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pelarian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Bapa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memberkati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usaha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Hui Hua dan juga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menyembuhkan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batuknya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bersyukur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Festival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Budaya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diadakan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pada Sabtu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lalu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pusat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Hui Hua ajar.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Semoga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semua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aktiviti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membawa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mengenali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menerima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Dalam nama Tuhan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8338945-ED94-0812-EEAB-5C0A7BCFD74B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BD8CE3-E2CB-46BD-C5EB-737E573CCF50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4650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E3FDFEF-201F-34E4-D0E0-AE11D3DE8C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013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A601C9E-D534-533E-7169-0E3A8D628E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69423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</TotalTime>
  <Words>114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MB SCAC</cp:lastModifiedBy>
  <cp:revision>24</cp:revision>
  <dcterms:created xsi:type="dcterms:W3CDTF">2024-12-31T01:29:08Z</dcterms:created>
  <dcterms:modified xsi:type="dcterms:W3CDTF">2025-08-12T02:58:22Z</dcterms:modified>
</cp:coreProperties>
</file>