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70" r:id="rId3"/>
    <p:sldId id="473" r:id="rId4"/>
    <p:sldId id="474" r:id="rId5"/>
    <p:sldId id="47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413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002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0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683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73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56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82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36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05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34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38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5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416">
              <a:schemeClr val="accent4">
                <a:lumMod val="40000"/>
                <a:lumOff val="60000"/>
                <a:alpha val="28000"/>
              </a:schemeClr>
            </a:gs>
            <a:gs pos="12000">
              <a:schemeClr val="bg1"/>
            </a:gs>
            <a:gs pos="5000">
              <a:schemeClr val="accent1">
                <a:lumMod val="20000"/>
                <a:lumOff val="80000"/>
              </a:schemeClr>
            </a:gs>
            <a:gs pos="68000">
              <a:schemeClr val="accent4">
                <a:lumMod val="40000"/>
                <a:lumOff val="60000"/>
              </a:schemeClr>
            </a:gs>
            <a:gs pos="86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56D9F0-A69E-5595-7520-7F0613026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F4FE0-A547-3A8A-A5C1-A0E9F8D11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爱万民的阿爸天父，感谢祢带领许广铮牧师和师母，在英国伦敦牧养卫理公会华人教会十四年了。在来临九月，他与师母将开始另一个崭新的旅程，牧养卫理公会黑人和白人的教会，名叫</a:t>
            </a:r>
            <a:r>
              <a:rPr lang="en-US" altLang="zh-CN" sz="3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Shern Hall Methodist Church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与</a:t>
            </a:r>
            <a:r>
              <a:rPr lang="en-US" altLang="zh-CN" sz="3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Woodford Methodist Church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988F2B-9971-4718-4EDE-00B492F115A7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8A5A7B-B733-94FD-F61D-969130CC1FC2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90417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416">
              <a:schemeClr val="accent4">
                <a:lumMod val="40000"/>
                <a:lumOff val="60000"/>
                <a:alpha val="28000"/>
              </a:schemeClr>
            </a:gs>
            <a:gs pos="12000">
              <a:schemeClr val="bg1"/>
            </a:gs>
            <a:gs pos="5000">
              <a:schemeClr val="accent1">
                <a:lumMod val="20000"/>
                <a:lumOff val="80000"/>
              </a:schemeClr>
            </a:gs>
            <a:gs pos="68000">
              <a:schemeClr val="accent4">
                <a:lumMod val="40000"/>
                <a:lumOff val="60000"/>
              </a:schemeClr>
            </a:gs>
            <a:gs pos="86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D9C66-B643-D4C0-38E8-58B9C55886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945B5-0DC6-69D7-2E7E-2E943C4EB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求圣灵恩膏许牧师，在跨文化牧养中满有智慧与能力，能带领黑人和白人信徒爱主更深，热心布道，在伦敦成为光与盐。奉主耶稣基督的名，阿们。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20704E-9E62-7454-A023-34EC8A1FF930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E671FD-3365-211C-3A65-A62AA43F3CBA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2611371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5703EA-46A2-F700-BCA1-F673EB695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28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BBAA1E-C5FC-E9B8-6872-4C0CA66E9B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31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166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23</cp:revision>
  <dcterms:created xsi:type="dcterms:W3CDTF">2024-12-31T01:29:08Z</dcterms:created>
  <dcterms:modified xsi:type="dcterms:W3CDTF">2025-08-05T01:57:18Z</dcterms:modified>
</cp:coreProperties>
</file>