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72" r:id="rId3"/>
    <p:sldId id="475" r:id="rId4"/>
    <p:sldId id="476" r:id="rId5"/>
    <p:sldId id="47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28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025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79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709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08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473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1410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66958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729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002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8/5/2025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8/5/2025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4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416">
              <a:schemeClr val="accent4">
                <a:lumMod val="40000"/>
                <a:lumOff val="60000"/>
                <a:alpha val="28000"/>
              </a:schemeClr>
            </a:gs>
            <a:gs pos="12000">
              <a:schemeClr val="bg1"/>
            </a:gs>
            <a:gs pos="5000">
              <a:schemeClr val="accent1">
                <a:lumMod val="20000"/>
                <a:lumOff val="80000"/>
              </a:schemeClr>
            </a:gs>
            <a:gs pos="68000">
              <a:schemeClr val="accent4">
                <a:lumMod val="40000"/>
                <a:lumOff val="60000"/>
              </a:schemeClr>
            </a:gs>
            <a:gs pos="86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D765D73-73B5-3BEE-48B5-9017B4985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8A14-9EB3-461B-C17D-032010AE4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Hii Kong Ching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Metodis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Cina di London,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14 tahun.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September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beliau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memulakan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perjalanan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Metodis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Shern Hall dan Gereja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Metodis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Woodford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18C9789-3347-2E89-2E2D-B165CDC86772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69C613-CB8E-21D9-5A5C-F88B36109FC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12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8416">
              <a:schemeClr val="accent4">
                <a:lumMod val="40000"/>
                <a:lumOff val="60000"/>
                <a:alpha val="28000"/>
              </a:schemeClr>
            </a:gs>
            <a:gs pos="12000">
              <a:schemeClr val="bg1"/>
            </a:gs>
            <a:gs pos="5000">
              <a:schemeClr val="accent1">
                <a:lumMod val="20000"/>
                <a:lumOff val="80000"/>
              </a:schemeClr>
            </a:gs>
            <a:gs pos="68000">
              <a:schemeClr val="accent4">
                <a:lumMod val="40000"/>
                <a:lumOff val="60000"/>
              </a:schemeClr>
            </a:gs>
            <a:gs pos="86000">
              <a:schemeClr val="bg1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3CB63D-BC96-1D33-60B5-6D1BB36418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AADF7-5BCD-FB75-713E-7981A9E78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62165"/>
            <a:ext cx="8106692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banyak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ahli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latar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belakang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Afrika.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Paderi Hii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kebijaksanaan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kemampuan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penggembalaan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lintas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beliau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semakin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Tuhan,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rajin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penginjilan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996F381-5800-EB3C-9FC8-42DC33508715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A2DA49F-D0DC-E0B2-E954-B2CD7B88266C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276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6B07A3-9241-20E3-1173-9C87A39E84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6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D79C16E-F6E9-5ED1-AB33-04002EF1C9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7925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108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23</cp:revision>
  <dcterms:created xsi:type="dcterms:W3CDTF">2024-12-31T01:29:08Z</dcterms:created>
  <dcterms:modified xsi:type="dcterms:W3CDTF">2025-08-05T02:00:38Z</dcterms:modified>
</cp:coreProperties>
</file>