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462" r:id="rId3"/>
    <p:sldId id="466" r:id="rId4"/>
    <p:sldId id="467" r:id="rId5"/>
    <p:sldId id="46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8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368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92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6599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438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2377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0227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0554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333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3364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3475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902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12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9823">
              <a:srgbClr val="99BFDA"/>
            </a:gs>
            <a:gs pos="19000">
              <a:srgbClr val="DDEAF3"/>
            </a:gs>
            <a:gs pos="11000">
              <a:schemeClr val="bg1"/>
            </a:gs>
            <a:gs pos="0">
              <a:schemeClr val="accent5">
                <a:lumMod val="20000"/>
                <a:lumOff val="80000"/>
              </a:schemeClr>
            </a:gs>
            <a:gs pos="89000">
              <a:schemeClr val="bg1"/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3D03083-9B23-35DE-3F3E-3041D4523E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2DB68-BF04-7245-557F-66FC44469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245" y="1093236"/>
            <a:ext cx="8286963" cy="5645527"/>
          </a:xfrm>
          <a:noFill/>
        </p:spPr>
        <p:txBody>
          <a:bodyPr>
            <a:noAutofit/>
          </a:bodyPr>
          <a:lstStyle/>
          <a:p>
            <a:pPr marL="0" indent="0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爱万民的阿爸天父，感谢祢带领年议会新的英国宣教士：黃尊源牧师与叶祖慧师母，以及两个儿子，顺利完成两周的跨文化训练。他们将于八月飞往英国伦敦，牧养卫理公会君王十字堂。求圣灵充满他们一家，身心健康，顺利安顿，尤其是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516A586-89F2-9068-45B0-6376F22EE778}"/>
              </a:ext>
            </a:extLst>
          </p:cNvPr>
          <p:cNvSpPr txBox="1"/>
          <p:nvPr/>
        </p:nvSpPr>
        <p:spPr>
          <a:xfrm>
            <a:off x="0" y="293709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9CF5FD-0592-00F0-D7F2-CB605B1110A0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9758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9823">
              <a:srgbClr val="99BFDA"/>
            </a:gs>
            <a:gs pos="19000">
              <a:srgbClr val="DDEAF3"/>
            </a:gs>
            <a:gs pos="11000">
              <a:schemeClr val="bg1"/>
            </a:gs>
            <a:gs pos="0">
              <a:schemeClr val="accent5">
                <a:lumMod val="20000"/>
                <a:lumOff val="80000"/>
              </a:schemeClr>
            </a:gs>
            <a:gs pos="89000">
              <a:schemeClr val="bg1"/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999E0BE-85BB-642B-93CC-C572D1A1D1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77FE8-0A89-D672-8D9F-D93BEF53F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245" y="1093236"/>
            <a:ext cx="8286963" cy="5645527"/>
          </a:xfrm>
          <a:noFill/>
        </p:spPr>
        <p:txBody>
          <a:bodyPr>
            <a:noAutofit/>
          </a:bodyPr>
          <a:lstStyle/>
          <a:p>
            <a:pPr marL="0" indent="0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两个小儿子能顺利进入英国学校。黃尊源牧师将牧养粵语、华语和英语会众。求圣灵恩膏他，有基督的心志与智慧，建立大能和有布道热忱的教会。奉主耶稣基督的名，阿们。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FC9318F-4094-2204-9ACA-10EF52D674F0}"/>
              </a:ext>
            </a:extLst>
          </p:cNvPr>
          <p:cNvSpPr txBox="1"/>
          <p:nvPr/>
        </p:nvSpPr>
        <p:spPr>
          <a:xfrm>
            <a:off x="0" y="293709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7C186F-EB79-6609-38CD-55AC9B5B13A1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4028681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4A1229C0-31E3-3D44-3CA3-AAD4CAC77B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2" r="12493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849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560CE4A-04BD-77C4-3A05-47D874F416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258350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</TotalTime>
  <Words>192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MB SCAC</cp:lastModifiedBy>
  <cp:revision>22</cp:revision>
  <dcterms:created xsi:type="dcterms:W3CDTF">2024-12-31T01:29:08Z</dcterms:created>
  <dcterms:modified xsi:type="dcterms:W3CDTF">2025-07-29T02:47:36Z</dcterms:modified>
</cp:coreProperties>
</file>