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464" r:id="rId3"/>
    <p:sldId id="468" r:id="rId4"/>
    <p:sldId id="469" r:id="rId5"/>
    <p:sldId id="470" r:id="rId6"/>
    <p:sldId id="471" r:id="rId7"/>
    <p:sldId id="47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8197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6760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04299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57357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85433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3842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661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0665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56978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91791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30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40565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16604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60790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111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13378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8469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96006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53683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058623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37522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9465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7/29/2025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718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C12A672-F013-43E1-8938-EB0F912EF20E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7/29/2025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BA665C6-EACC-4232-BA64-940A52A98B9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95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823">
              <a:srgbClr val="99BFDA"/>
            </a:gs>
            <a:gs pos="19000">
              <a:srgbClr val="DDEAF3"/>
            </a:gs>
            <a:gs pos="11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89000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BA0EE0A-50F5-22EC-7662-A255AD2CC8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70D60-E56D-3005-7F40-A54603085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98741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Allah Bapa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mengasihi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segala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bangsa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terima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kasih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Engkau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memimpin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misionari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baru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SCAC, Paderi Linberg Wong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isterinya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serta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orang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lelaki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mereka,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menyelesaikan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latihan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lintas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budaya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selama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minggu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terbang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London pada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bulan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Ogos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Methodist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E3CE591-CBE1-C6F8-39DD-92A2B502156E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CF386F-17F9-57A4-43FC-7267CC6FF6FF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9976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823">
              <a:srgbClr val="99BFDA"/>
            </a:gs>
            <a:gs pos="19000">
              <a:srgbClr val="DDEAF3"/>
            </a:gs>
            <a:gs pos="11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89000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2BF9AB9-2C26-FF25-3B74-14B2072454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AFDA0B-3FB6-8FB8-4318-224FDEFBBD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86549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King's Cross. Kami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mohon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 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memenuhi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keluarga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kesihatan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jiwa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rohani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cergas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agar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menyesuaikan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diri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baik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terutamanya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dua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anak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 mereka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dapat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masuk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ke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sekolah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tempatan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tanpa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masalah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Paderi Wong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menggembalakan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jemaat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Kanton, Mandarin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Inggeris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Semoga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Roh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774DB44-F683-EBE3-E026-175FC3614277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786756F-C31A-8AE4-0475-1BF4B08809E4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1819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79823">
              <a:srgbClr val="99BFDA"/>
            </a:gs>
            <a:gs pos="19000">
              <a:srgbClr val="DDEAF3"/>
            </a:gs>
            <a:gs pos="11000">
              <a:schemeClr val="bg1"/>
            </a:gs>
            <a:gs pos="0">
              <a:schemeClr val="accent5">
                <a:lumMod val="20000"/>
                <a:lumOff val="80000"/>
              </a:schemeClr>
            </a:gs>
            <a:gs pos="89000">
              <a:schemeClr val="bg1"/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7E086DA-0F7F-665D-B5EC-A8E386CC52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CE3A4C-BE86-ED56-58DF-9920A0377F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1171" y="786549"/>
            <a:ext cx="8149076" cy="5592365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>
              <a:lnSpc>
                <a:spcPts val="4400"/>
              </a:lnSpc>
              <a:spcBef>
                <a:spcPts val="0"/>
              </a:spcBef>
              <a:buNone/>
            </a:pP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Kudus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mengurapi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dia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dengan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fikiran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hikmat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membangunkan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gereja yang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berkuasa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dan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bersemangat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untuk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menginjil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. Dalam nama Tuhan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Yesus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 </a:t>
            </a:r>
            <a:r>
              <a:rPr lang="en-US" sz="3600" b="1" dirty="0" err="1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Kristus</a:t>
            </a:r>
            <a:r>
              <a:rPr lang="en-US" sz="3600" b="1" dirty="0">
                <a:solidFill>
                  <a:schemeClr val="tx2">
                    <a:lumMod val="50000"/>
                  </a:schemeClr>
                </a:solidFill>
                <a:effectLst>
                  <a:glow rad="101600">
                    <a:schemeClr val="bg1"/>
                  </a:glow>
                </a:effectLst>
                <a:ea typeface="Microsoft YaHei" panose="020B0503020204020204" charset="-122"/>
              </a:rPr>
              <a:t>, Amin.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EBAF6E5-33C8-5A00-1A12-C895B90BA321}"/>
              </a:ext>
            </a:extLst>
          </p:cNvPr>
          <p:cNvSpPr txBox="1"/>
          <p:nvPr/>
        </p:nvSpPr>
        <p:spPr>
          <a:xfrm>
            <a:off x="0" y="207718"/>
            <a:ext cx="9144000" cy="4965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Doa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Penjagaan</a:t>
            </a:r>
            <a:r>
              <a:rPr kumimoji="0" lang="en-US" altLang="zh-CN" sz="4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 </a:t>
            </a:r>
            <a:r>
              <a:rPr kumimoji="0" lang="en-US" altLang="zh-CN" sz="44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/>
                <a:ea typeface="Microsoft YaHei" panose="020B0503020204020204" charset="-122"/>
                <a:cs typeface="Calibri" panose="020F0502020204030204" charset="0"/>
              </a:rPr>
              <a:t>Misi</a:t>
            </a:r>
            <a:endParaRPr kumimoji="0" lang="en-US" altLang="zh-C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/>
              <a:ea typeface="Microsoft YaHei" panose="020B0503020204020204" charset="-122"/>
              <a:cs typeface="Calibri" panose="020F050202020403020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09BC17C-9CD1-1BB2-1480-90D83357A38B}"/>
              </a:ext>
            </a:extLst>
          </p:cNvPr>
          <p:cNvSpPr txBox="1"/>
          <p:nvPr/>
        </p:nvSpPr>
        <p:spPr>
          <a:xfrm>
            <a:off x="8029111" y="6097744"/>
            <a:ext cx="9470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 b="1">
                <a:solidFill>
                  <a:srgbClr val="7030A0"/>
                </a:solidFill>
                <a:effectLst>
                  <a:glow rad="88900">
                    <a:prstClr val="white"/>
                  </a:glow>
                </a:effectLst>
                <a:ea typeface="Microsoft YaHei" panose="020B0503020204020204" charset="-122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/</a:t>
            </a:r>
            <a:r>
              <a:rPr kumimoji="0" lang="en-US" altLang="zh-CN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3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43633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E2E8067-C3D9-A15D-0ABF-F24631091D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136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CEAB80D-37FC-A6D8-9F3B-B48AE93E5B5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912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143" y="0"/>
            <a:ext cx="9141714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B40E6ED-E6DD-46D2-6EAF-7FA942066A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 l="12493" t="19" r="12493" b="-20"/>
          <a:stretch>
            <a:fillRect/>
          </a:stretch>
        </p:blipFill>
        <p:spPr>
          <a:xfrm>
            <a:off x="20" y="1282"/>
            <a:ext cx="9143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7719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153</TotalTime>
  <Words>143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Microsoft YaHei</vt:lpstr>
      <vt:lpstr>Arial</vt:lpstr>
      <vt:lpstr>Calibri</vt:lpstr>
      <vt:lpstr>Calibri Light</vt:lpstr>
      <vt:lpstr>2_Office Theme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MB SCAC</cp:lastModifiedBy>
  <cp:revision>22</cp:revision>
  <dcterms:created xsi:type="dcterms:W3CDTF">2024-12-31T01:29:08Z</dcterms:created>
  <dcterms:modified xsi:type="dcterms:W3CDTF">2025-07-29T02:51:09Z</dcterms:modified>
</cp:coreProperties>
</file>