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455" r:id="rId3"/>
    <p:sldId id="458" r:id="rId4"/>
    <p:sldId id="459" r:id="rId5"/>
    <p:sldId id="460" r:id="rId6"/>
    <p:sldId id="461" r:id="rId7"/>
    <p:sldId id="4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85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92401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470836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94389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573329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595344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518121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16662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10597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112996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604891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46072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7/21/2025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629516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rgbClr val="5F8BD3">
                <a:alpha val="60000"/>
              </a:srgbClr>
            </a:gs>
            <a:gs pos="74000">
              <a:schemeClr val="accent3">
                <a:lumMod val="40000"/>
                <a:lumOff val="60000"/>
              </a:schemeClr>
            </a:gs>
            <a:gs pos="87624">
              <a:schemeClr val="bg1"/>
            </a:gs>
            <a:gs pos="100000">
              <a:srgbClr val="5F8BD3">
                <a:alpha val="60000"/>
              </a:srgbClr>
            </a:gs>
          </a:gsLst>
          <a:lin ang="5400000" scaled="1"/>
        </a:gradFill>
        <a:effectLst/>
      </p:bgPr>
    </p:bg>
    <p:spTree>
      <p:nvGrpSpPr>
        <p:cNvPr id="1" name="">
          <a:extLst>
            <a:ext uri="{FF2B5EF4-FFF2-40B4-BE49-F238E27FC236}">
              <a16:creationId xmlns:a16="http://schemas.microsoft.com/office/drawing/2014/main" id="{47A6880E-DEE7-182A-2C5F-5D53C259B44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5C1BEC-2C99-4087-F897-183CDB97C11B}"/>
              </a:ext>
            </a:extLst>
          </p:cNvPr>
          <p:cNvSpPr>
            <a:spLocks noGrp="1"/>
          </p:cNvSpPr>
          <p:nvPr>
            <p:ph idx="1"/>
          </p:nvPr>
        </p:nvSpPr>
        <p:spPr>
          <a:xfrm>
            <a:off x="548351" y="768939"/>
            <a:ext cx="8315233"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Faithful Father God, we thank You for leading our missionary couple, Oreo and their son, during their six-year missions works in East Asia, and now they are undergoing home assignment in Sibu, preparing to leave for their next missions field in September to serve the stateless people in Southeast Asia. We pray especially for him and his wife and little</a:t>
            </a:r>
          </a:p>
        </p:txBody>
      </p:sp>
      <p:sp>
        <p:nvSpPr>
          <p:cNvPr id="6" name="Title 1">
            <a:extLst>
              <a:ext uri="{FF2B5EF4-FFF2-40B4-BE49-F238E27FC236}">
                <a16:creationId xmlns:a16="http://schemas.microsoft.com/office/drawing/2014/main" id="{33072011-FEF6-D01C-E581-25507B20B2E4}"/>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D44AAD13-8365-26AF-CD16-A7A1DDC29DBF}"/>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882840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rgbClr val="5F8BD3">
                <a:alpha val="60000"/>
              </a:srgbClr>
            </a:gs>
            <a:gs pos="74000">
              <a:schemeClr val="accent3">
                <a:lumMod val="40000"/>
                <a:lumOff val="60000"/>
              </a:schemeClr>
            </a:gs>
            <a:gs pos="87624">
              <a:schemeClr val="bg1"/>
            </a:gs>
            <a:gs pos="100000">
              <a:srgbClr val="5F8BD3">
                <a:alpha val="60000"/>
              </a:srgbClr>
            </a:gs>
          </a:gsLst>
          <a:lin ang="5400000" scaled="1"/>
        </a:gradFill>
        <a:effectLst/>
      </p:bgPr>
    </p:bg>
    <p:spTree>
      <p:nvGrpSpPr>
        <p:cNvPr id="1" name="">
          <a:extLst>
            <a:ext uri="{FF2B5EF4-FFF2-40B4-BE49-F238E27FC236}">
              <a16:creationId xmlns:a16="http://schemas.microsoft.com/office/drawing/2014/main" id="{1FA2DC8D-FF93-1DC6-5780-68DCB932B97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900364-3BAF-6DC5-DA3E-5E944B80E82D}"/>
              </a:ext>
            </a:extLst>
          </p:cNvPr>
          <p:cNvSpPr>
            <a:spLocks noGrp="1"/>
          </p:cNvSpPr>
          <p:nvPr>
            <p:ph idx="1"/>
          </p:nvPr>
        </p:nvSpPr>
        <p:spPr>
          <a:xfrm>
            <a:off x="548351" y="768939"/>
            <a:ext cx="8144545"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son as they apply for local work and residence visas. We pray that the L</a:t>
            </a:r>
            <a:r>
              <a:rPr lang="en-US" altLang="zh-CN" sz="3600" b="1" dirty="0">
                <a:solidFill>
                  <a:schemeClr val="tx2">
                    <a:lumMod val="50000"/>
                  </a:schemeClr>
                </a:solidFill>
                <a:effectLst>
                  <a:glow rad="101600">
                    <a:schemeClr val="bg1"/>
                  </a:glow>
                </a:effectLst>
                <a:ea typeface="Microsoft YaHei" panose="020B0503020204020204" charset="-122"/>
              </a:rPr>
              <a:t>ord</a:t>
            </a:r>
            <a:r>
              <a:rPr lang="en-US" sz="3600" b="1" dirty="0">
                <a:solidFill>
                  <a:schemeClr val="tx2">
                    <a:lumMod val="50000"/>
                  </a:schemeClr>
                </a:solidFill>
                <a:effectLst>
                  <a:glow rad="101600">
                    <a:schemeClr val="bg1"/>
                  </a:glow>
                </a:effectLst>
                <a:ea typeface="Microsoft YaHei" panose="020B0503020204020204" charset="-122"/>
              </a:rPr>
              <a:t> will make a way for them in the wilderness, that their visas will be approved in time, and that they will have peace of mind for their new missions. We also pray that the Lord will prepare a suitable house for the family to live, so that they can settle in smoothly, and that</a:t>
            </a:r>
          </a:p>
        </p:txBody>
      </p:sp>
      <p:sp>
        <p:nvSpPr>
          <p:cNvPr id="6" name="Title 1">
            <a:extLst>
              <a:ext uri="{FF2B5EF4-FFF2-40B4-BE49-F238E27FC236}">
                <a16:creationId xmlns:a16="http://schemas.microsoft.com/office/drawing/2014/main" id="{4CFBB42C-29FD-D904-A0D0-6F7F3AA30174}"/>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AF83C222-6A22-6BB2-029D-70E5C6B030EA}"/>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916693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rgbClr val="5F8BD3">
                <a:alpha val="60000"/>
              </a:srgbClr>
            </a:gs>
            <a:gs pos="74000">
              <a:schemeClr val="accent3">
                <a:lumMod val="40000"/>
                <a:lumOff val="60000"/>
              </a:schemeClr>
            </a:gs>
            <a:gs pos="87624">
              <a:schemeClr val="bg1"/>
            </a:gs>
            <a:gs pos="100000">
              <a:srgbClr val="5F8BD3">
                <a:alpha val="60000"/>
              </a:srgbClr>
            </a:gs>
          </a:gsLst>
          <a:lin ang="5400000" scaled="1"/>
        </a:gradFill>
        <a:effectLst/>
      </p:bgPr>
    </p:bg>
    <p:spTree>
      <p:nvGrpSpPr>
        <p:cNvPr id="1" name="">
          <a:extLst>
            <a:ext uri="{FF2B5EF4-FFF2-40B4-BE49-F238E27FC236}">
              <a16:creationId xmlns:a16="http://schemas.microsoft.com/office/drawing/2014/main" id="{1A6BCB04-D945-A039-328A-43B29C656F4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CAE312-2797-5292-A817-25C2A8B13CFB}"/>
              </a:ext>
            </a:extLst>
          </p:cNvPr>
          <p:cNvSpPr>
            <a:spLocks noGrp="1"/>
          </p:cNvSpPr>
          <p:nvPr>
            <p:ph idx="1"/>
          </p:nvPr>
        </p:nvSpPr>
        <p:spPr>
          <a:xfrm>
            <a:off x="548351" y="768939"/>
            <a:ext cx="8315233"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their son can find a good school and grow up at the missions field. In the name of our Lord Jesus Christ, Amen.</a:t>
            </a:r>
          </a:p>
        </p:txBody>
      </p:sp>
      <p:sp>
        <p:nvSpPr>
          <p:cNvPr id="6" name="Title 1">
            <a:extLst>
              <a:ext uri="{FF2B5EF4-FFF2-40B4-BE49-F238E27FC236}">
                <a16:creationId xmlns:a16="http://schemas.microsoft.com/office/drawing/2014/main" id="{03581201-8341-F30A-E8C3-FE59B5AD902D}"/>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155CA7D7-DBE8-2E00-EE09-C27202882F72}"/>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888114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3024BD66-9F4D-6BBC-A5B0-832579DECB73}"/>
              </a:ext>
            </a:extLst>
          </p:cNvPr>
          <p:cNvPicPr>
            <a:picLocks noGrp="1" noChangeAspect="1"/>
          </p:cNvPicPr>
          <p:nvPr>
            <p:ph idx="1"/>
          </p:nvPr>
        </p:nvPicPr>
        <p:blipFill>
          <a:blip r:embed="rId2"/>
          <a:srcRect l="12493" t="19" r="12493" b="-20"/>
          <a:stretch>
            <a:fillRect/>
          </a:stretch>
        </p:blipFill>
        <p:spPr>
          <a:xfrm>
            <a:off x="20" y="1282"/>
            <a:ext cx="9143980" cy="6856718"/>
          </a:xfrm>
          <a:prstGeom prst="rect">
            <a:avLst/>
          </a:prstGeom>
        </p:spPr>
      </p:pic>
    </p:spTree>
    <p:extLst>
      <p:ext uri="{BB962C8B-B14F-4D97-AF65-F5344CB8AC3E}">
        <p14:creationId xmlns:p14="http://schemas.microsoft.com/office/powerpoint/2010/main" val="3747133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47112839-EF75-1CA4-9531-E8A80B23DB7F}"/>
              </a:ext>
            </a:extLst>
          </p:cNvPr>
          <p:cNvPicPr>
            <a:picLocks noGrp="1" noChangeAspect="1"/>
          </p:cNvPicPr>
          <p:nvPr>
            <p:ph idx="1"/>
          </p:nvPr>
        </p:nvPicPr>
        <p:blipFill>
          <a:blip r:embed="rId2"/>
          <a:srcRect l="12500" r="12500"/>
          <a:stretch>
            <a:fillRect/>
          </a:stretch>
        </p:blipFill>
        <p:spPr>
          <a:xfrm>
            <a:off x="20" y="1"/>
            <a:ext cx="9143979" cy="6858000"/>
          </a:xfrm>
          <a:prstGeom prst="rect">
            <a:avLst/>
          </a:prstGeom>
        </p:spPr>
      </p:pic>
    </p:spTree>
    <p:extLst>
      <p:ext uri="{BB962C8B-B14F-4D97-AF65-F5344CB8AC3E}">
        <p14:creationId xmlns:p14="http://schemas.microsoft.com/office/powerpoint/2010/main" val="1126400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97CD31D0-C9B3-67DD-8873-347B80B6485F}"/>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3055275119"/>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178</TotalTime>
  <Words>176</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MB SCAC</cp:lastModifiedBy>
  <cp:revision>23</cp:revision>
  <dcterms:created xsi:type="dcterms:W3CDTF">2024-12-31T01:29:08Z</dcterms:created>
  <dcterms:modified xsi:type="dcterms:W3CDTF">2025-07-21T07:02:45Z</dcterms:modified>
</cp:coreProperties>
</file>