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54" r:id="rId3"/>
    <p:sldId id="457" r:id="rId4"/>
    <p:sldId id="458" r:id="rId5"/>
    <p:sldId id="4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380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033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28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55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529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056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99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3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52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244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89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89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5F8BD3">
                <a:alpha val="60000"/>
              </a:srgbClr>
            </a:gs>
            <a:gs pos="74000">
              <a:schemeClr val="accent3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5F8BD3">
                <a:alpha val="60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BA0C21-88DA-1C45-CFD8-BF4E3DD178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EEED8-DF79-0ED7-686A-D678395D7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12616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信实的天父上帝，感谢祢带领必浩牧师一家在东亚宣教六年，如今在诗巫述职，预备于九月前往下一个宣教工场，在东南亚服事无国籍群体。我们特别为他和妻儿申请当地工作和居留签证祷告</a:t>
            </a:r>
            <a:r>
              <a:rPr lang="en-MY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祈求耶和华为他们在旷野开道路</a:t>
            </a:r>
            <a:r>
              <a:rPr lang="en-MY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签证及时批准</a:t>
            </a:r>
            <a:r>
              <a:rPr lang="en-MY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8179242-CA19-7640-9AA9-87ADCDAB3EF5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15445A-6B9D-5A4C-9BAE-19596AF3113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17675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5F8BD3">
                <a:alpha val="60000"/>
              </a:srgbClr>
            </a:gs>
            <a:gs pos="74000">
              <a:schemeClr val="accent3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5F8BD3">
                <a:alpha val="60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8CA6B5-EE90-0AF7-9ED5-065574BFE2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D270-B411-A1C7-2ED9-11353E431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能安心宣教。也祈求耶和华以勒为他们一家预备当地合适的住处，让他们顺利安顿，儿子也能找到美好的学校，在宣教工场上继续成长。奉主耶稣基督的名，阿们。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9D7BD9-7502-D4DE-9980-3E3322D007F4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D09456-FB39-6B94-C8F6-9B2FE92DFCFB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45993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7912995-1719-507D-F924-C8EEE8C263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3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6F6056C-EB53-39C1-2026-F67E55102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50946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189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21</cp:revision>
  <dcterms:created xsi:type="dcterms:W3CDTF">2024-12-31T01:29:08Z</dcterms:created>
  <dcterms:modified xsi:type="dcterms:W3CDTF">2025-07-21T06:42:49Z</dcterms:modified>
</cp:coreProperties>
</file>