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56" r:id="rId3"/>
    <p:sldId id="460" r:id="rId4"/>
    <p:sldId id="461" r:id="rId5"/>
    <p:sldId id="462" r:id="rId6"/>
    <p:sldId id="463" r:id="rId7"/>
    <p:sldId id="4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53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24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834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964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92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12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06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38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17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9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7/21/2025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5F8BD3">
                <a:alpha val="60000"/>
              </a:srgbClr>
            </a:gs>
            <a:gs pos="74000">
              <a:schemeClr val="accent3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5F8BD3"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5D6FE4-FD85-47BE-5B11-3C8FA5CE3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A2DF-8D6F-671F-DDB3-0C3B3A19B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300221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Oreo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 di Asia Timur.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Sibu,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bersiap-sedia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berangkat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ladang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berikutnya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September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34825A-4C03-3EB8-6966-DAD49A4230D3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A8A709-D2E4-8524-1D9B-7980A78D4DF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6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5F8BD3">
                <a:alpha val="60000"/>
              </a:srgbClr>
            </a:gs>
            <a:gs pos="74000">
              <a:schemeClr val="accent3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5F8BD3"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F1AD53-449A-05A2-A0C1-F968EF863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46EFB-5616-24AA-89D2-785CB649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300221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kewarganegaraan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Tenggara.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proses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visa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visa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gurun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visa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diluluskan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waktu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sukacita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menyediakan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23B29DE-5790-201A-A218-FA0A7A9C6611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32654-2E0A-993B-2E53-DDE3085EA133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26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5F8BD3">
                <a:alpha val="60000"/>
              </a:srgbClr>
            </a:gs>
            <a:gs pos="74000">
              <a:schemeClr val="accent3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5F8BD3">
                <a:alpha val="60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F0DEE7-A992-3BAA-DE3E-E8B3DC6EB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B7260-230C-52F8-A441-12E32DEC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300221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menetap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lelaki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ladang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64EE22-D5CC-6920-82A4-084570DAA598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018DEF-C669-D623-E95E-5919A439B43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1252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03370E-94C5-EA31-B57C-291F216C9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28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728ACE-73DD-9D95-5414-2FC6CC113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41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8BE578-7A1D-2AF5-DF83-2291981D82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08458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146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2025-07-21T06:47:42Z</dcterms:modified>
</cp:coreProperties>
</file>