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449" r:id="rId3"/>
    <p:sldId id="452" r:id="rId4"/>
    <p:sldId id="453" r:id="rId5"/>
    <p:sldId id="454"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9" d="100"/>
          <a:sy n="79" d="100"/>
        </p:scale>
        <p:origin x="168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58294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204804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555724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7/15/2025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407201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7/15/2025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99380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7/15/2025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700434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7/15/2025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584086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7/15/2025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75822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7/15/2025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008076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075981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7/15/2025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19575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7/15/2025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7/15/2025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29575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1">
                <a:lumMod val="40000"/>
                <a:lumOff val="60000"/>
              </a:schemeClr>
            </a:gs>
            <a:gs pos="74000">
              <a:schemeClr val="accent5">
                <a:lumMod val="20000"/>
                <a:lumOff val="80000"/>
              </a:schemeClr>
            </a:gs>
            <a:gs pos="87624">
              <a:schemeClr val="bg1"/>
            </a:gs>
            <a:gs pos="100000">
              <a:schemeClr val="accent1">
                <a:lumMod val="40000"/>
                <a:lumOff val="60000"/>
              </a:schemeClr>
            </a:gs>
          </a:gsLst>
          <a:lin ang="5400000" scaled="1"/>
        </a:gradFill>
        <a:effectLst/>
      </p:bgPr>
    </p:bg>
    <p:spTree>
      <p:nvGrpSpPr>
        <p:cNvPr id="1" name="">
          <a:extLst>
            <a:ext uri="{FF2B5EF4-FFF2-40B4-BE49-F238E27FC236}">
              <a16:creationId xmlns:a16="http://schemas.microsoft.com/office/drawing/2014/main" id="{CBA9BB8B-EF0E-3B4C-80B1-A20E6BAE1B7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77E47C-6D18-FF9E-B8B3-0DBAEBA06851}"/>
              </a:ext>
            </a:extLst>
          </p:cNvPr>
          <p:cNvSpPr>
            <a:spLocks noGrp="1"/>
          </p:cNvSpPr>
          <p:nvPr>
            <p:ph idx="1"/>
          </p:nvPr>
        </p:nvSpPr>
        <p:spPr>
          <a:xfrm>
            <a:off x="484094" y="777441"/>
            <a:ext cx="8162366"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Father God, the source of all good gifts, may Your kingdom come to Japan, a country where only one percent of the population are Christians. We pray that God delivers the Japanese people from all kinds of hidden spiritual oppression in their culture, and open their eyes to receive the Only Savior, Jesus Christ. We also pray that the Holy Spirit fills </a:t>
            </a:r>
          </a:p>
        </p:txBody>
      </p:sp>
      <p:sp>
        <p:nvSpPr>
          <p:cNvPr id="6" name="Title 1">
            <a:extLst>
              <a:ext uri="{FF2B5EF4-FFF2-40B4-BE49-F238E27FC236}">
                <a16:creationId xmlns:a16="http://schemas.microsoft.com/office/drawing/2014/main" id="{50BFBDE3-2C8A-58F5-FDC9-D16F17222472}"/>
              </a:ext>
            </a:extLst>
          </p:cNvPr>
          <p:cNvSpPr txBox="1"/>
          <p:nvPr/>
        </p:nvSpPr>
        <p:spPr>
          <a:xfrm>
            <a:off x="0" y="256486"/>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EDDDE7A0-6924-FB46-C5A0-900C123ABADD}"/>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637784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1">
                <a:lumMod val="40000"/>
                <a:lumOff val="60000"/>
              </a:schemeClr>
            </a:gs>
            <a:gs pos="74000">
              <a:schemeClr val="accent5">
                <a:lumMod val="20000"/>
                <a:lumOff val="80000"/>
              </a:schemeClr>
            </a:gs>
            <a:gs pos="87624">
              <a:schemeClr val="bg1"/>
            </a:gs>
            <a:gs pos="100000">
              <a:schemeClr val="accent1">
                <a:lumMod val="40000"/>
                <a:lumOff val="60000"/>
              </a:schemeClr>
            </a:gs>
          </a:gsLst>
          <a:lin ang="5400000" scaled="1"/>
        </a:gradFill>
        <a:effectLst/>
      </p:bgPr>
    </p:bg>
    <p:spTree>
      <p:nvGrpSpPr>
        <p:cNvPr id="1" name="">
          <a:extLst>
            <a:ext uri="{FF2B5EF4-FFF2-40B4-BE49-F238E27FC236}">
              <a16:creationId xmlns:a16="http://schemas.microsoft.com/office/drawing/2014/main" id="{6A657349-A72B-5CEE-BA27-739F6AA37A2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B145C3-CB6C-FF19-B163-67D0E32BE6D8}"/>
              </a:ext>
            </a:extLst>
          </p:cNvPr>
          <p:cNvSpPr>
            <a:spLocks noGrp="1"/>
          </p:cNvSpPr>
          <p:nvPr>
            <p:ph idx="1"/>
          </p:nvPr>
        </p:nvSpPr>
        <p:spPr>
          <a:xfrm>
            <a:off x="484094" y="777441"/>
            <a:ext cx="8162366" cy="5645527"/>
          </a:xfrm>
          <a:solidFill>
            <a:srgbClr val="384C00">
              <a:alpha val="0"/>
            </a:srgbClr>
          </a:solidFill>
        </p:spPr>
        <p:txBody>
          <a:bodyPr>
            <a:noAutofit/>
          </a:bodyPr>
          <a:lstStyle/>
          <a:p>
            <a:pPr marL="0" indent="0">
              <a:lnSpc>
                <a:spcPts val="4400"/>
              </a:lnSpc>
              <a:spcBef>
                <a:spcPts val="0"/>
              </a:spcBef>
              <a:buNone/>
            </a:pPr>
            <a:r>
              <a:rPr lang="en-US" altLang="zh-CN" sz="3600" b="1" dirty="0">
                <a:solidFill>
                  <a:schemeClr val="tx2">
                    <a:lumMod val="50000"/>
                  </a:schemeClr>
                </a:solidFill>
                <a:effectLst>
                  <a:glow rad="101600">
                    <a:schemeClr val="bg1"/>
                  </a:glow>
                </a:effectLst>
                <a:ea typeface="Microsoft YaHei" panose="020B0503020204020204" charset="-122"/>
              </a:rPr>
              <a:t>our </a:t>
            </a:r>
            <a:r>
              <a:rPr lang="en-US" sz="3600" b="1" dirty="0">
                <a:solidFill>
                  <a:schemeClr val="tx2">
                    <a:lumMod val="50000"/>
                  </a:schemeClr>
                </a:solidFill>
                <a:effectLst>
                  <a:glow rad="101600">
                    <a:schemeClr val="bg1"/>
                  </a:glow>
                </a:effectLst>
                <a:ea typeface="Microsoft YaHei" panose="020B0503020204020204" charset="-122"/>
              </a:rPr>
              <a:t>missionaries, Reverend Timothy and his wife Belle, anointing them to serve as evangelist and bridge-builders in their missions work in Kyoto City, Japan, reaching out to many people. Give them the patience and wisdom like Jesus to follow up every person they evangelize. In the name of our Lord Jesus Christ, Amen.</a:t>
            </a:r>
          </a:p>
        </p:txBody>
      </p:sp>
      <p:sp>
        <p:nvSpPr>
          <p:cNvPr id="6" name="Title 1">
            <a:extLst>
              <a:ext uri="{FF2B5EF4-FFF2-40B4-BE49-F238E27FC236}">
                <a16:creationId xmlns:a16="http://schemas.microsoft.com/office/drawing/2014/main" id="{A1C7751E-CDC3-EE1C-5F38-27260BB0A937}"/>
              </a:ext>
            </a:extLst>
          </p:cNvPr>
          <p:cNvSpPr txBox="1"/>
          <p:nvPr/>
        </p:nvSpPr>
        <p:spPr>
          <a:xfrm>
            <a:off x="0" y="256486"/>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CC101DC4-3B1A-A40F-6943-463B4EC27F44}"/>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981613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BC28CBBD-CAC6-EF46-5C37-4888C3213F67}"/>
              </a:ext>
            </a:extLst>
          </p:cNvPr>
          <p:cNvPicPr>
            <a:picLocks noGrp="1" noChangeAspect="1"/>
          </p:cNvPicPr>
          <p:nvPr>
            <p:ph idx="1"/>
          </p:nvPr>
        </p:nvPicPr>
        <p:blipFill>
          <a:blip r:embed="rId2"/>
          <a:srcRect l="12493" t="-1" r="12493" b="-1"/>
          <a:stretch>
            <a:fillRect/>
          </a:stretch>
        </p:blipFill>
        <p:spPr>
          <a:xfrm>
            <a:off x="20" y="1282"/>
            <a:ext cx="9143980" cy="6856718"/>
          </a:xfrm>
          <a:prstGeom prst="rect">
            <a:avLst/>
          </a:prstGeom>
        </p:spPr>
      </p:pic>
    </p:spTree>
    <p:extLst>
      <p:ext uri="{BB962C8B-B14F-4D97-AF65-F5344CB8AC3E}">
        <p14:creationId xmlns:p14="http://schemas.microsoft.com/office/powerpoint/2010/main" val="2235642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09A2A908-920C-CA3C-E133-7774D28AE691}"/>
              </a:ext>
            </a:extLst>
          </p:cNvPr>
          <p:cNvPicPr>
            <a:picLocks noGrp="1" noChangeAspect="1"/>
          </p:cNvPicPr>
          <p:nvPr>
            <p:ph idx="1"/>
          </p:nvPr>
        </p:nvPicPr>
        <p:blipFill>
          <a:blip r:embed="rId2"/>
          <a:srcRect l="12493" t="-1" r="12493" b="-1"/>
          <a:stretch>
            <a:fillRect/>
          </a:stretch>
        </p:blipFill>
        <p:spPr>
          <a:xfrm>
            <a:off x="20" y="1282"/>
            <a:ext cx="9143980" cy="6856718"/>
          </a:xfrm>
          <a:prstGeom prst="rect">
            <a:avLst/>
          </a:prstGeom>
        </p:spPr>
      </p:pic>
    </p:spTree>
    <p:extLst>
      <p:ext uri="{BB962C8B-B14F-4D97-AF65-F5344CB8AC3E}">
        <p14:creationId xmlns:p14="http://schemas.microsoft.com/office/powerpoint/2010/main" val="2919703424"/>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176</TotalTime>
  <Words>136</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MB SCAC</cp:lastModifiedBy>
  <cp:revision>21</cp:revision>
  <dcterms:created xsi:type="dcterms:W3CDTF">2024-12-31T01:29:08Z</dcterms:created>
  <dcterms:modified xsi:type="dcterms:W3CDTF">2025-07-15T03:17:15Z</dcterms:modified>
</cp:coreProperties>
</file>