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48" r:id="rId3"/>
    <p:sldId id="451" r:id="rId4"/>
    <p:sldId id="452" r:id="rId5"/>
    <p:sldId id="45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2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621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472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934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54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846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066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541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209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111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09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6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40000"/>
                <a:lumOff val="6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9CAB2B-A07D-BBB8-F12A-0C6B8C0EAB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A1398-E615-4C9F-FEA8-EE089FF28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458" y="970666"/>
            <a:ext cx="8162365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所有美善恩赐的源头，天父上帝，愿祢的国降临在日本，這个国家只有百分之一的人口是基督徒。求上帝拯救日本人脱离各种在文化中隐藏性的属灵压制，开启他们心灵的眼睛，使他们接受独一的救主耶稣基督。特别求圣灵充满杜阜运牧师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1102E05-5B2D-B028-CDBF-AB520B3BF3FC}"/>
              </a:ext>
            </a:extLst>
          </p:cNvPr>
          <p:cNvSpPr txBox="1"/>
          <p:nvPr/>
        </p:nvSpPr>
        <p:spPr>
          <a:xfrm>
            <a:off x="0" y="302136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779EE2-5619-B358-FAB6-513EACE092FA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10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40000"/>
                <a:lumOff val="6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FFC2DF-257F-6589-7E90-A0E33B055D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96738-6D1B-D1C5-21F9-CD4C375CB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458" y="970666"/>
            <a:ext cx="8162365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与师母，恩膏他们在日本京都市的宣教工作，能发挥福音预工和桥梁的功能，接触许多人。又赐他们像耶稣那样的耐心与智慧，去跟进每一个福音对象。奉主耶稣基督的名，阿们。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05135BC-56E3-0D25-95D7-269786C5E8D6}"/>
              </a:ext>
            </a:extLst>
          </p:cNvPr>
          <p:cNvSpPr txBox="1"/>
          <p:nvPr/>
        </p:nvSpPr>
        <p:spPr>
          <a:xfrm>
            <a:off x="0" y="302136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A6174F-8426-3109-930A-80B39029BC99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594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7368C73-774A-735B-3BDC-FDC50F38E5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09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FBDDA8-DEB6-0E34-7FFE-43A720FD26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06597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194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20</cp:revision>
  <dcterms:created xsi:type="dcterms:W3CDTF">2024-12-31T01:29:08Z</dcterms:created>
  <dcterms:modified xsi:type="dcterms:W3CDTF">2025-07-15T02:49:23Z</dcterms:modified>
</cp:coreProperties>
</file>