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50" r:id="rId3"/>
    <p:sldId id="453" r:id="rId4"/>
    <p:sldId id="454" r:id="rId5"/>
    <p:sldId id="45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664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2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9870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380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6940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798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2731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210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3719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0388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8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490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1">
                <a:lumMod val="40000"/>
                <a:lumOff val="60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87624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6921434-B9EB-25B8-6211-8743061262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94F43-7136-19A5-C441-42AF892D3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486" y="786549"/>
            <a:ext cx="8216313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Bapa,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sumber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segala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kurnia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semoga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kerajaan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-Mu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datang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negara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persen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penduduknya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adalah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 Kristian.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membebaskan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bangsa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segala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penindasan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tersembunyi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budaya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mereka,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membuka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Juruselamat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Esa,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iaitu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A6C8429-290C-DF37-D04C-D445DB8E0AA2}"/>
              </a:ext>
            </a:extLst>
          </p:cNvPr>
          <p:cNvSpPr txBox="1"/>
          <p:nvPr/>
        </p:nvSpPr>
        <p:spPr>
          <a:xfrm>
            <a:off x="0" y="232102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FA159B-5BC9-EA77-43B1-950B8A2D3738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2965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1">
                <a:lumMod val="40000"/>
                <a:lumOff val="60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87624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C0CCF9-4DF8-69F0-29B1-542976925C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98D53-A2EE-C2E4-782E-536E61DAD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486" y="786549"/>
            <a:ext cx="8216313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khususnya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Roh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memenuhi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kami, Paderi Timothy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isterinya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Belle,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mengurapi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menjalankan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permuridan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Kota Kyoto,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Berikanlah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kesabaran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hikmat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seperti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gembala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setia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Dalam nama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E231AD6-8A4E-3FAB-B9F3-AB92C656CC5B}"/>
              </a:ext>
            </a:extLst>
          </p:cNvPr>
          <p:cNvSpPr txBox="1"/>
          <p:nvPr/>
        </p:nvSpPr>
        <p:spPr>
          <a:xfrm>
            <a:off x="0" y="232102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88FAB1-345A-DB8C-B0A9-F59BC17A5877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7331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B16E62F-2045-4DF5-951A-8C6E54BD01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187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B40172D-231C-5F65-CA94-7DABCF96C5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15893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</TotalTime>
  <Words>117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21</cp:revision>
  <dcterms:created xsi:type="dcterms:W3CDTF">2024-12-31T01:29:08Z</dcterms:created>
  <dcterms:modified xsi:type="dcterms:W3CDTF">2025-07-15T03:18:51Z</dcterms:modified>
</cp:coreProperties>
</file>