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sldIdLst>
    <p:sldId id="442" r:id="rId3"/>
    <p:sldId id="445" r:id="rId4"/>
    <p:sldId id="446" r:id="rId5"/>
    <p:sldId id="447"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E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7" d="100"/>
          <a:sy n="77" d="100"/>
        </p:scale>
        <p:origin x="852"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7/8/2025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38197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7/8/2025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6760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7/8/2025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04299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7/8/2025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554613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7/8/2025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8532353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7/8/2025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1509812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7/8/2025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9425795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7/8/2025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7672547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7/8/2025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7115143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7/8/2025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0647276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7/8/2025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109823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7/8/2025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05651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7/8/2025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2311541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7/8/2025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9830156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7/8/2025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542546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7/8/2025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13378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7/8/2025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48469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7/8/2025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96006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7/8/2025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5368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7/8/2025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05862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7/8/2025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37522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7/8/2025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9465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7/8/2025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07185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BC12A672-F013-43E1-8938-EB0F912EF20E}" type="datetimeFigureOut">
              <a:rPr lang="en-US" smtClean="0">
                <a:solidFill>
                  <a:prstClr val="black">
                    <a:tint val="75000"/>
                  </a:prstClr>
                </a:solidFill>
              </a:rPr>
              <a:pPr>
                <a:defRPr/>
              </a:pPr>
              <a:t>7/8/2025</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08637178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13000">
              <a:schemeClr val="bg1"/>
            </a:gs>
            <a:gs pos="0">
              <a:schemeClr val="accent4">
                <a:lumMod val="20000"/>
                <a:lumOff val="80000"/>
              </a:schemeClr>
            </a:gs>
            <a:gs pos="74000">
              <a:srgbClr val="FEF1E6">
                <a:lumMod val="85000"/>
              </a:srgbClr>
            </a:gs>
            <a:gs pos="87624">
              <a:schemeClr val="bg1"/>
            </a:gs>
            <a:gs pos="100000">
              <a:schemeClr val="accent4">
                <a:lumMod val="20000"/>
                <a:lumOff val="80000"/>
              </a:schemeClr>
            </a:gs>
          </a:gsLst>
          <a:lin ang="5400000" scaled="1"/>
        </a:gradFill>
        <a:effectLst/>
      </p:bgPr>
    </p:bg>
    <p:spTree>
      <p:nvGrpSpPr>
        <p:cNvPr id="1" name="">
          <a:extLst>
            <a:ext uri="{FF2B5EF4-FFF2-40B4-BE49-F238E27FC236}">
              <a16:creationId xmlns:a16="http://schemas.microsoft.com/office/drawing/2014/main" id="{71E2B506-51D5-C795-8663-2B11BDD3119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6EDA07-3CC7-4E8A-C7EF-24D64242DD7B}"/>
              </a:ext>
            </a:extLst>
          </p:cNvPr>
          <p:cNvSpPr>
            <a:spLocks noGrp="1"/>
          </p:cNvSpPr>
          <p:nvPr>
            <p:ph idx="1"/>
          </p:nvPr>
        </p:nvSpPr>
        <p:spPr>
          <a:xfrm>
            <a:off x="548351" y="768939"/>
            <a:ext cx="8315233"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Sovereign God of the earth, may Your kingdom come to Cambodia, whose population is 17 million, but only three out of a thousand are Christians. Thank You for using Yu Chen </a:t>
            </a:r>
            <a:r>
              <a:rPr lang="en-US" sz="3600" b="1" dirty="0" err="1">
                <a:solidFill>
                  <a:schemeClr val="tx2">
                    <a:lumMod val="50000"/>
                  </a:schemeClr>
                </a:solidFill>
                <a:effectLst>
                  <a:glow rad="101600">
                    <a:schemeClr val="bg1"/>
                  </a:glow>
                </a:effectLst>
                <a:ea typeface="Microsoft YaHei" panose="020B0503020204020204" charset="-122"/>
              </a:rPr>
              <a:t>Chen</a:t>
            </a:r>
            <a:r>
              <a:rPr lang="en-US" sz="3600" b="1" dirty="0">
                <a:solidFill>
                  <a:schemeClr val="tx2">
                    <a:lumMod val="50000"/>
                  </a:schemeClr>
                </a:solidFill>
                <a:effectLst>
                  <a:glow rad="101600">
                    <a:schemeClr val="bg1"/>
                  </a:glow>
                </a:effectLst>
                <a:ea typeface="Microsoft YaHei" panose="020B0503020204020204" charset="-122"/>
              </a:rPr>
              <a:t>, a missionary who has been evangelizing in Cambodia for 20 years. We pray that she will be healthy and have patience and love to shepherd the Cambodian believers, training them to be fishers of men, </a:t>
            </a:r>
          </a:p>
        </p:txBody>
      </p:sp>
      <p:sp>
        <p:nvSpPr>
          <p:cNvPr id="6" name="Title 1">
            <a:extLst>
              <a:ext uri="{FF2B5EF4-FFF2-40B4-BE49-F238E27FC236}">
                <a16:creationId xmlns:a16="http://schemas.microsoft.com/office/drawing/2014/main" id="{623A61C2-D027-C3BC-EEAC-17AE71736FFA}"/>
              </a:ext>
            </a:extLst>
          </p:cNvPr>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1BC296BB-E34D-4DC8-383C-0B9FD8EDE6A8}"/>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1/2</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1107780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13000">
              <a:schemeClr val="bg1"/>
            </a:gs>
            <a:gs pos="0">
              <a:schemeClr val="accent4">
                <a:lumMod val="20000"/>
                <a:lumOff val="80000"/>
              </a:schemeClr>
            </a:gs>
            <a:gs pos="74000">
              <a:srgbClr val="FEF1E6">
                <a:lumMod val="85000"/>
              </a:srgbClr>
            </a:gs>
            <a:gs pos="87624">
              <a:schemeClr val="bg1"/>
            </a:gs>
            <a:gs pos="100000">
              <a:schemeClr val="accent4">
                <a:lumMod val="20000"/>
                <a:lumOff val="80000"/>
              </a:schemeClr>
            </a:gs>
          </a:gsLst>
          <a:lin ang="5400000" scaled="1"/>
        </a:gradFill>
        <a:effectLst/>
      </p:bgPr>
    </p:bg>
    <p:spTree>
      <p:nvGrpSpPr>
        <p:cNvPr id="1" name="">
          <a:extLst>
            <a:ext uri="{FF2B5EF4-FFF2-40B4-BE49-F238E27FC236}">
              <a16:creationId xmlns:a16="http://schemas.microsoft.com/office/drawing/2014/main" id="{AF8E3BB7-6CBA-6EB7-552F-6F76A8C003C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94FC441-1BF6-7E04-F2C7-32501AA8092E}"/>
              </a:ext>
            </a:extLst>
          </p:cNvPr>
          <p:cNvSpPr>
            <a:spLocks noGrp="1"/>
          </p:cNvSpPr>
          <p:nvPr>
            <p:ph idx="1"/>
          </p:nvPr>
        </p:nvSpPr>
        <p:spPr>
          <a:xfrm>
            <a:off x="548351" y="768939"/>
            <a:ext cx="8254273"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especially the students in the girls' dormitory. We are thankful that brother Dunstan Tie gives one year of his time to serve as a missionary in Cambodia, while brother Ting Hua commits two months. They have shared the work of the missionaries and expanded the missionary ministry. May the Holy Spirit continue to fill them. In the name of our Lord Jesus Christ, Amen.</a:t>
            </a:r>
          </a:p>
        </p:txBody>
      </p:sp>
      <p:sp>
        <p:nvSpPr>
          <p:cNvPr id="6" name="Title 1">
            <a:extLst>
              <a:ext uri="{FF2B5EF4-FFF2-40B4-BE49-F238E27FC236}">
                <a16:creationId xmlns:a16="http://schemas.microsoft.com/office/drawing/2014/main" id="{B3E08172-4CF3-83E5-DEB6-926BF0324DF1}"/>
              </a:ext>
            </a:extLst>
          </p:cNvPr>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51A79116-13A6-3685-2DD4-A395286F5588}"/>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2/2</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983926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3" y="0"/>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a:extLst>
              <a:ext uri="{FF2B5EF4-FFF2-40B4-BE49-F238E27FC236}">
                <a16:creationId xmlns:a16="http://schemas.microsoft.com/office/drawing/2014/main" id="{0B057DEC-CF1F-3EA6-7214-A87C5AC6E828}"/>
              </a:ext>
            </a:extLst>
          </p:cNvPr>
          <p:cNvPicPr>
            <a:picLocks noGrp="1" noChangeAspect="1"/>
          </p:cNvPicPr>
          <p:nvPr>
            <p:ph idx="1"/>
          </p:nvPr>
        </p:nvPicPr>
        <p:blipFill>
          <a:blip r:embed="rId2"/>
          <a:srcRect l="12493" t="-1" r="12493" b="-1"/>
          <a:stretch>
            <a:fillRect/>
          </a:stretch>
        </p:blipFill>
        <p:spPr>
          <a:xfrm>
            <a:off x="20" y="1282"/>
            <a:ext cx="9143980" cy="6856718"/>
          </a:xfrm>
          <a:prstGeom prst="rect">
            <a:avLst/>
          </a:prstGeom>
        </p:spPr>
      </p:pic>
    </p:spTree>
    <p:extLst>
      <p:ext uri="{BB962C8B-B14F-4D97-AF65-F5344CB8AC3E}">
        <p14:creationId xmlns:p14="http://schemas.microsoft.com/office/powerpoint/2010/main" val="9778917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3" y="0"/>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a:extLst>
              <a:ext uri="{FF2B5EF4-FFF2-40B4-BE49-F238E27FC236}">
                <a16:creationId xmlns:a16="http://schemas.microsoft.com/office/drawing/2014/main" id="{EEDD247D-565B-A904-D367-5A3138CBD0A8}"/>
              </a:ext>
            </a:extLst>
          </p:cNvPr>
          <p:cNvPicPr>
            <a:picLocks noGrp="1" noChangeAspect="1"/>
          </p:cNvPicPr>
          <p:nvPr>
            <p:ph idx="1"/>
          </p:nvPr>
        </p:nvPicPr>
        <p:blipFill>
          <a:blip r:embed="rId2"/>
          <a:srcRect l="12493" t="19" r="12493" b="-20"/>
          <a:stretch>
            <a:fillRect/>
          </a:stretch>
        </p:blipFill>
        <p:spPr>
          <a:xfrm>
            <a:off x="20" y="1282"/>
            <a:ext cx="9143980" cy="6856718"/>
          </a:xfrm>
          <a:prstGeom prst="rect">
            <a:avLst/>
          </a:prstGeom>
        </p:spPr>
      </p:pic>
    </p:spTree>
    <p:extLst>
      <p:ext uri="{BB962C8B-B14F-4D97-AF65-F5344CB8AC3E}">
        <p14:creationId xmlns:p14="http://schemas.microsoft.com/office/powerpoint/2010/main" val="791042420"/>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150</TotalTime>
  <Words>153</Words>
  <Application>Microsoft Office PowerPoint</Application>
  <PresentationFormat>On-screen Show (4:3)</PresentationFormat>
  <Paragraphs>6</Paragraphs>
  <Slides>4</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4</vt:i4>
      </vt:variant>
    </vt:vector>
  </HeadingPairs>
  <TitlesOfParts>
    <vt:vector size="10" baseType="lpstr">
      <vt:lpstr>Microsoft YaHei</vt:lpstr>
      <vt:lpstr>Arial</vt:lpstr>
      <vt:lpstr>Calibri</vt:lpstr>
      <vt:lpstr>Calibri Light</vt:lpstr>
      <vt:lpstr>2_Office Theme</vt:lpstr>
      <vt:lpstr>Office 2013 - 2022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MB SCAC</cp:lastModifiedBy>
  <cp:revision>21</cp:revision>
  <dcterms:created xsi:type="dcterms:W3CDTF">2024-12-31T01:29:08Z</dcterms:created>
  <dcterms:modified xsi:type="dcterms:W3CDTF">2025-07-08T02:29:28Z</dcterms:modified>
</cp:coreProperties>
</file>