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41" r:id="rId3"/>
    <p:sldId id="444" r:id="rId4"/>
    <p:sldId id="445" r:id="rId5"/>
    <p:sldId id="44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503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323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78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57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1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77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812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50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69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97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4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57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0B6148-2B3D-777C-FB2C-4FB96A6BD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D72D6-A1D4-A465-8BD1-ABE732DC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全地的主宰，天父上帝，愿祢的国度降临在柬埔寨，其人口有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1.7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千万，但是一千个人中只有三个是基督徒。感谢祢使用余琤琤宣教士，在柬埔寨传福音二十年。求父神赐她健康，在忙碌服事中仍有耐心和爱心牧养柬埔寨信徒，培训他们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A8FB9E-7435-4A7A-3886-C48A9B03863A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78D0B8-54F5-10A7-DD2A-BD559B96D80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51646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891AF3-28A7-8128-8A2B-B38075A3D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BE913-EDB8-FB5C-E166-FF72D8C3F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成为得人漁夫，尤其是女生宿舍的学生们。我们感恩，池宣誴弟兄奉献一年在柬埔寨宣教，而陈华弟兄则奉献两个月。他们分担了宣教士的工作，使宣教事工得到拓展。求圣灵继续充满他们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59289B-2B6C-9612-4DF6-D087F919351F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DC0535-5AD1-0BA3-7DCA-858F61496FB2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43042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34BEBF-0589-E9F7-8796-4C77574F9A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1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2D58A8-FA29-3D1E-BC73-82D6635204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6343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209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2025-07-08T02:00:27Z</dcterms:modified>
</cp:coreProperties>
</file>