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43" r:id="rId3"/>
    <p:sldId id="446" r:id="rId4"/>
    <p:sldId id="447" r:id="rId5"/>
    <p:sldId id="448" r:id="rId6"/>
    <p:sldId id="449" r:id="rId7"/>
    <p:sldId id="45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606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453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94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483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056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5916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9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3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216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236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76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6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B4751D-7548-1C74-365E-7E8CAD252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68C64-BCF4-195D-EEEA-14AEEF328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 Allah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berdaulat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seluruh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bumi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kerajaan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datang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Kambodia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berpopulasi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17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seribu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beragama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Yu Chen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Chen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seorang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menginjili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Kambodia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20 tahun.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1B836B-22DD-BA67-857C-BD23D14D578C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219A9C-E942-F231-F9F0-E5DE41F9A5D2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18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76A2D7-1F81-1AAA-7B31-DCF0C32D00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A4FA7-3ECE-8CAA-B4E5-53B09EF40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memiliki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kesabaran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menggembalakan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jemaat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Kambodia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melatih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terutama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tinggal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asrama Methodist.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Dunstan Tie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berdedikasi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tahun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seorang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1F9419-EEFC-D397-0EEF-BBB0E7A76003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3BF36C-1642-C408-C155-A67907CC411A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97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4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BB7F66-2C9A-9383-03DF-CD52D6F3A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39D70-39FC-2705-97D1-3BF93D7A9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Kambodia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sementara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Ting Hua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dua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pekerjaan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ministri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sana.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B271F45-A363-7E21-F00B-1E8EDEA810E3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9AD23C-2349-F5C7-6CA9-B53D6EF48A7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241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DF9711D-4494-05DB-47E3-ED00898728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995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666770-D2FA-0DD9-FFE2-4B266E5230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70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FE1473-535B-DD9A-7BF7-8A790FDDD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21835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143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21</cp:revision>
  <dcterms:created xsi:type="dcterms:W3CDTF">2024-12-31T01:29:08Z</dcterms:created>
  <dcterms:modified xsi:type="dcterms:W3CDTF">2025-07-08T02:31:47Z</dcterms:modified>
</cp:coreProperties>
</file>