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437" r:id="rId3"/>
    <p:sldId id="434" r:id="rId4"/>
    <p:sldId id="438" r:id="rId5"/>
    <p:sldId id="43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8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141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3325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693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481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9100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6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684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213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46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947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29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161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chemeClr val="bg1"/>
            </a:gs>
            <a:gs pos="0">
              <a:srgbClr val="F7CDF2"/>
            </a:gs>
            <a:gs pos="74000">
              <a:schemeClr val="accent4">
                <a:lumMod val="40000"/>
                <a:lumOff val="60000"/>
              </a:schemeClr>
            </a:gs>
            <a:gs pos="87624">
              <a:schemeClr val="bg1"/>
            </a:gs>
            <a:gs pos="100000">
              <a:srgbClr val="F7CDF2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F272827-2437-149F-56AA-F1B63F6FCB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8347C-A494-E384-C327-DA06B2B4E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965" y="1040116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施行救恩的天父上帝，感谢祢使用诗巫卫理神学院的神学系宣教科学位，训练献身成为全职宣教士的弟兄姐妹。我们记得主耶稣基督说，庄稼多，工人少。我们求庄稼的主，从砂拉越华人年议会中，派更多工人去海外未得之民中收割庄稼，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6974D90-EE69-0368-FAD9-70537C26D63E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868806-BB26-6151-0080-445040888231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2966797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chemeClr val="bg1"/>
            </a:gs>
            <a:gs pos="0">
              <a:srgbClr val="F7CDF2"/>
            </a:gs>
            <a:gs pos="74000">
              <a:schemeClr val="accent4">
                <a:lumMod val="40000"/>
                <a:lumOff val="60000"/>
              </a:schemeClr>
            </a:gs>
            <a:gs pos="87624">
              <a:schemeClr val="bg1"/>
            </a:gs>
            <a:gs pos="100000">
              <a:srgbClr val="F7CDF2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7CFEBC3-744B-BE9D-AEFE-6BCD9AEBC8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20A47-2C26-972C-832E-89535CD44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965" y="1040116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扩张上帝的国度。求圣灵感动人，奉献自己成为长期宣教士，在今年七月至九月之间，报名读宣教科学位。奉主耶稣基督的名，阿们。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B5F230-485E-1D98-032A-BC5579E142B5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EE88D8-94F4-98FC-C111-64CB972ED51B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198043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9CECBB9-9FF2-F07F-9E2E-13A93F37D7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19" r="12493" b="-20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875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DB9B00A-B236-1B0E-7F4A-BFF77F2F80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19" r="12493" b="-20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69463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174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20</cp:revision>
  <dcterms:created xsi:type="dcterms:W3CDTF">2024-12-31T01:29:08Z</dcterms:created>
  <dcterms:modified xsi:type="dcterms:W3CDTF">2025-07-02T00:48:32Z</dcterms:modified>
</cp:coreProperties>
</file>