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36" r:id="rId3"/>
    <p:sldId id="439" r:id="rId4"/>
    <p:sldId id="440" r:id="rId5"/>
    <p:sldId id="441" r:id="rId6"/>
    <p:sldId id="442" r:id="rId7"/>
    <p:sldId id="44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118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004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985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206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9149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924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04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176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887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444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18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12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0">
              <a:srgbClr val="F7CDF2"/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F7CDF2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C6F8F5C-1E77-11E1-038B-4DE4C65604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A7A07-3E6B-6778-4041-9E7E8C58B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0" y="762165"/>
            <a:ext cx="8141725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Bapa yang Maha Mulia,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bersyukur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-Mu kerana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memakai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ijazah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Misiologi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Sekolah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Teologi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Metodist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Sibu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melatih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saudara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saudari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mendedikasikan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sepenuh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masa.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ingat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bahawa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berkata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tuaian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banyak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tetapi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pekerja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C675B6B-19FA-9A7A-B955-CF6EE2E2C8C2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C09D2B-851C-03AC-12FA-AF27712AE7CF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6116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0">
              <a:srgbClr val="F7CDF2"/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F7CDF2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3B24720-B7FD-BA5E-CFB3-19C556FA84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63949-71C6-EAF2-1EEC-9E9CE9A97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sedikit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Tuhan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empunya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tuaian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lebih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banyak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pekerja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Persidangan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Tahunan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Cina Sarawak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menuai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tuaian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antara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kelompok-kelompok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belum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terjangkau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luar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negera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memperluaskan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Kerajaan Allah.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Semoga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menggerakkan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jemaat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mendedikasikan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sebagai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72A60AF-482E-7F28-DBED-764B06F0A312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7978E5-F39F-680C-DB56-153069062F9D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7715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0">
              <a:srgbClr val="F7CDF2"/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F7CDF2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209F2D-646A-DE49-0CC0-A00989E7E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7CED4-B4DC-E888-B52F-BB5039F0A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jangka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panjang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mendaftar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teologi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sekolah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teologi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antara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Julai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September tahun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Dalam nama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A6AED0D-363B-07C3-89BF-36790FA6BD7A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972DCC-1C22-2762-9FBD-B5767E2F81CB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1733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10E51C-8BE2-2CCB-2F5A-6A84A29927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19" r="12493" b="-20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958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B132C4-7B32-0556-2806-D0AF96C801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19" r="12493" b="-20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953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492461D-A160-475B-07D8-F1513E05B2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19" r="12493" b="-20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17006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</TotalTime>
  <Words>132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21</cp:revision>
  <dcterms:created xsi:type="dcterms:W3CDTF">2024-12-31T01:29:08Z</dcterms:created>
  <dcterms:modified xsi:type="dcterms:W3CDTF">2025-07-02T01:31:35Z</dcterms:modified>
</cp:coreProperties>
</file>