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28" r:id="rId3"/>
    <p:sldId id="432" r:id="rId4"/>
    <p:sldId id="433" r:id="rId5"/>
    <p:sldId id="434" r:id="rId6"/>
    <p:sldId id="435" r:id="rId7"/>
    <p:sldId id="43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6/25/2025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6/25/2025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6/25/2025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766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162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408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169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576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024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586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9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6/25/2025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531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4044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742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6/25/2025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6/25/2025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6/25/2025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6/25/2025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6/25/2025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6/25/2025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6/25/2025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6/25/2025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276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0">
              <a:srgbClr val="FFF6DD"/>
            </a:gs>
            <a:gs pos="74000">
              <a:schemeClr val="accent1">
                <a:lumMod val="60000"/>
                <a:lumOff val="40000"/>
              </a:schemeClr>
            </a:gs>
            <a:gs pos="87624">
              <a:schemeClr val="bg1"/>
            </a:gs>
            <a:gs pos="100000">
              <a:srgbClr val="FFF6DD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67BAF40-3798-A10B-7183-161142CD6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16C60-ECE2-260D-32F8-E7EED6F7C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Bapa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mulia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berbelas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di mana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seorang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Kristian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setiap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seratus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populasi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lebih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100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jiwa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bersyukur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kerana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Kathy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lama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penginjil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Gereja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layani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C994635-DEF9-4CCB-9971-0FC869E573EB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2B8ABB-21BC-61C3-51F4-FD4478685FA9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1561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0">
              <a:srgbClr val="FFF6DD"/>
            </a:gs>
            <a:gs pos="74000">
              <a:schemeClr val="accent1">
                <a:lumMod val="60000"/>
                <a:lumOff val="40000"/>
              </a:schemeClr>
            </a:gs>
            <a:gs pos="87624">
              <a:schemeClr val="bg1"/>
            </a:gs>
            <a:gs pos="100000">
              <a:srgbClr val="FFF6DD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65C431A-B2AD-87EF-2B48-1C477CD0B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68CAB-2411-52A1-5209-3DFAF6EB5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baru-baru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memulakan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pelayanan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kaunseling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menolong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orang-orang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mengalami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kesakitan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jiwa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memakai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Kathy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membimbing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datang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memperkenalkan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Roh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ED16557-BCE9-1EF9-41E9-DA97736F3E02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548556-73BF-7D32-A83B-EF402C431A10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9201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0">
              <a:srgbClr val="FFF6DD"/>
            </a:gs>
            <a:gs pos="74000">
              <a:schemeClr val="accent1">
                <a:lumMod val="60000"/>
                <a:lumOff val="40000"/>
              </a:schemeClr>
            </a:gs>
            <a:gs pos="87624">
              <a:schemeClr val="bg1"/>
            </a:gs>
            <a:gs pos="100000">
              <a:srgbClr val="FFF6DD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0387F2F-090D-A4FE-AB8E-FBB86F2BBD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C4CC1-B42D-6C09-EBE1-2A8FCD1FE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Kudus juga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memakai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ministri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keprihatinan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sosial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kanak-kanak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miskin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supaya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menyebar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mereka. Dalam nama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3641C84-A8CD-BF3E-1B46-A5AFD8E5F319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F1CF8A-17CF-6277-6047-ABC2AD599517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6728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text on a white and blue background&#10;&#10;AI-generated content may be incorrect.">
            <a:extLst>
              <a:ext uri="{FF2B5EF4-FFF2-40B4-BE49-F238E27FC236}">
                <a16:creationId xmlns:a16="http://schemas.microsoft.com/office/drawing/2014/main" id="{D086C791-3586-B2E8-8C12-D96DFE3FCB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875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56B2F14-FA65-90A0-671D-D795557C04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19" r="12493" b="-20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372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AB7A1D-0233-F09B-61A8-B37F670CB6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39038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</TotalTime>
  <Words>122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21</cp:revision>
  <dcterms:created xsi:type="dcterms:W3CDTF">2024-12-31T01:29:08Z</dcterms:created>
  <dcterms:modified xsi:type="dcterms:W3CDTF">2025-06-25T04:02:08Z</dcterms:modified>
</cp:coreProperties>
</file>