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18" r:id="rId3"/>
    <p:sldId id="421" r:id="rId4"/>
    <p:sldId id="422" r:id="rId5"/>
    <p:sldId id="42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678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595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33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764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42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33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20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49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1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93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1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6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rgbClr val="7030A0">
                <a:alpha val="27000"/>
              </a:srgb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48C033-6AB4-32CE-8E38-8CA86193F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3E8B-C8DE-B265-3683-FF6025431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掌管万国的天父，我们感谢祢恩膏宣教士林传君和何柯霓夫妇，在贫苦的尼泊尔作耶稣基督的见证人。尼泊尔有三千万人口，只有五十多万基督徒。求圣灵充满传君，在下半年带领很多短宣队，能激励本地信徒，也服务社会。求圣灵赐传君智慧与健康，能影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8096A7C-047A-A370-9792-93DD1343D758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C6E78F-B70B-EF46-EF33-7554FAADEE0F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72733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rgbClr val="7030A0">
                <a:alpha val="27000"/>
              </a:srgb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96D09A-F26E-26B5-22A2-FA4A419D3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BDAF9-3A9F-B545-E0C3-A1836862C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短宣队员们献身，成为短期与长期宣教士。传君特别对青少年门训有负担，求圣灵赐他创意，去接触年轻的尼泊尔人，带领他们认识福音并重生成圣。求天父也保护传君和柯霓的小儿子，能适应尼泊尔生活，与爸妈一起走宣教的路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C4E1FDB-439F-5227-F802-8D01B844B4CF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F61805-CF63-1215-3EC1-11313C235B68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18642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5BA1EE-8794-D918-FB55-BFBD9330C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98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3D0F4F-7F67-980D-ACD7-4563D0368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86091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238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2025-06-18T01:08:57Z</dcterms:modified>
</cp:coreProperties>
</file>