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418" r:id="rId3"/>
    <p:sldId id="421" r:id="rId4"/>
    <p:sldId id="422" r:id="rId5"/>
    <p:sldId id="42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8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819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676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29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6788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595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633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7640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0420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335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2207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490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0565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2128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0931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10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37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46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00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36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86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752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46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1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367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7000">
              <a:schemeClr val="bg1"/>
            </a:gs>
            <a:gs pos="0">
              <a:schemeClr val="accent6">
                <a:lumMod val="20000"/>
                <a:lumOff val="80000"/>
              </a:schemeClr>
            </a:gs>
            <a:gs pos="74000">
              <a:srgbClr val="7030A0">
                <a:alpha val="27000"/>
              </a:srgbClr>
            </a:gs>
            <a:gs pos="87624">
              <a:schemeClr val="bg1"/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848C033-6AB4-32CE-8E38-8CA86193F3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B3E8B-C8DE-B265-3683-FF6025431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965" y="1040116"/>
            <a:ext cx="8001005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掌管万国的天父，我们感谢祢恩膏宣教士林传君和何柯霓夫妇，在贫苦的尼泊尔作耶稣基督的见证人。尼泊尔有三千万人口，只有五十多万基督徒。求圣灵充满传君，在下半年带领很多短宣队，能激励本地信徒，也服务社会。求圣灵赐传君智慧与健康，能影响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8096A7C-047A-A370-9792-93DD1343D758}"/>
              </a:ext>
            </a:extLst>
          </p:cNvPr>
          <p:cNvSpPr txBox="1"/>
          <p:nvPr/>
        </p:nvSpPr>
        <p:spPr>
          <a:xfrm>
            <a:off x="0" y="342477"/>
            <a:ext cx="9144000" cy="639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C6E78F-B70B-EF46-EF33-7554FAADEE0F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1727333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7000">
              <a:schemeClr val="bg1"/>
            </a:gs>
            <a:gs pos="0">
              <a:schemeClr val="accent6">
                <a:lumMod val="20000"/>
                <a:lumOff val="80000"/>
              </a:schemeClr>
            </a:gs>
            <a:gs pos="74000">
              <a:srgbClr val="7030A0">
                <a:alpha val="27000"/>
              </a:srgbClr>
            </a:gs>
            <a:gs pos="87624">
              <a:schemeClr val="bg1"/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196D09A-F26E-26B5-22A2-FA4A419D3B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BDAF9-3A9F-B545-E0C3-A1836862C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965" y="1040116"/>
            <a:ext cx="8001005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短宣队员们献身，成为短期与长期宣教士。传君特别对青少年门训有负担，求圣灵赐他创意，去接触年轻的尼泊尔人，带领他们认识福音并重生成圣。求天父也保护传君和柯霓的小儿子，能适应尼泊尔生活，与爸妈一起走宣教的路。奉主耶稣基督的名，阿们。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C4E1FDB-439F-5227-F802-8D01B844B4CF}"/>
              </a:ext>
            </a:extLst>
          </p:cNvPr>
          <p:cNvSpPr txBox="1"/>
          <p:nvPr/>
        </p:nvSpPr>
        <p:spPr>
          <a:xfrm>
            <a:off x="0" y="342477"/>
            <a:ext cx="9144000" cy="639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F61805-CF63-1215-3EC1-11313C235B68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3186426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65BA1EE-8794-D918-FB55-BFBD9330C4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12493" t="-1" r="12493" b="-1"/>
          <a:stretch>
            <a:fillRect/>
          </a:stretch>
        </p:blipFill>
        <p:spPr>
          <a:xfrm>
            <a:off x="20" y="1282"/>
            <a:ext cx="9143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989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A3D0F4F-7F67-980D-ACD7-4563D0368F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12493" t="-1" r="12493" b="-1"/>
          <a:stretch>
            <a:fillRect/>
          </a:stretch>
        </p:blipFill>
        <p:spPr>
          <a:xfrm>
            <a:off x="20" y="1282"/>
            <a:ext cx="9143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86091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238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Microsoft YaHei</vt:lpstr>
      <vt:lpstr>Arial</vt:lpstr>
      <vt:lpstr>Calibri</vt:lpstr>
      <vt:lpstr>Calibri Light</vt:lpstr>
      <vt:lpstr>2_Office Theme</vt:lpstr>
      <vt:lpstr>Office 2013 - 2022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MB SCAC</cp:lastModifiedBy>
  <cp:revision>20</cp:revision>
  <dcterms:created xsi:type="dcterms:W3CDTF">2024-12-31T01:29:08Z</dcterms:created>
  <dcterms:modified xsi:type="dcterms:W3CDTF">2025-06-18T01:08:57Z</dcterms:modified>
</cp:coreProperties>
</file>