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420" r:id="rId3"/>
    <p:sldId id="424" r:id="rId4"/>
    <p:sldId id="425" r:id="rId5"/>
    <p:sldId id="426" r:id="rId6"/>
    <p:sldId id="427" r:id="rId7"/>
    <p:sldId id="42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494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701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538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658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29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1816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7003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45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865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863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12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840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7000">
              <a:schemeClr val="bg1"/>
            </a:gs>
            <a:gs pos="0">
              <a:schemeClr val="accent6">
                <a:lumMod val="20000"/>
                <a:lumOff val="80000"/>
              </a:schemeClr>
            </a:gs>
            <a:gs pos="74000">
              <a:srgbClr val="7030A0">
                <a:alpha val="27000"/>
              </a:srgbClr>
            </a:gs>
            <a:gs pos="87624">
              <a:schemeClr val="bg1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B41777D-215F-05D9-DCED-E5454A757B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BD622-6855-C78D-4E8C-E1CEB3C88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71" y="762165"/>
            <a:ext cx="8106692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Bapa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memerintah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bangsa-bangsa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-Mu kerana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mengurapi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kami Joe dan Cornie. Mereka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saksi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negara Nepal yang miskin. Nepal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memiliki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populasi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30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tetapi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setengah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merupakan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Kristian.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903E552-C0E5-9BF7-B67B-1B0124702A05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C68A26-4ECD-8287-7F07-847782F42E94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1983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7000">
              <a:schemeClr val="bg1"/>
            </a:gs>
            <a:gs pos="0">
              <a:schemeClr val="accent6">
                <a:lumMod val="20000"/>
                <a:lumOff val="80000"/>
              </a:schemeClr>
            </a:gs>
            <a:gs pos="74000">
              <a:srgbClr val="7030A0">
                <a:alpha val="27000"/>
              </a:srgbClr>
            </a:gs>
            <a:gs pos="87624">
              <a:schemeClr val="bg1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899CEE7-B96C-63E5-B915-6742C833F6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136C1-4378-96A3-0004-471CF3C4A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71" y="762165"/>
            <a:ext cx="8106692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Roh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memenuhi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Joe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apabila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pasukan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bulan-bulan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seterusnya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tahun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menginspirasi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Kristian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masyarakat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Roh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hikmat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Joe untuk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mempengaruhi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anggota-anggota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pasukan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99FCE8B-5C26-EFF4-08EE-558FE55EAD65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B88F88-6419-1C88-F69D-D116BE054A57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0800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7000">
              <a:schemeClr val="bg1"/>
            </a:gs>
            <a:gs pos="0">
              <a:schemeClr val="accent6">
                <a:lumMod val="20000"/>
                <a:lumOff val="80000"/>
              </a:schemeClr>
            </a:gs>
            <a:gs pos="74000">
              <a:srgbClr val="7030A0">
                <a:alpha val="27000"/>
              </a:srgbClr>
            </a:gs>
            <a:gs pos="87624">
              <a:schemeClr val="bg1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F4D49EA-9577-DDC9-F3FA-74E8127978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C28B1-F119-B4F6-01C4-C1A97B38C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71" y="762165"/>
            <a:ext cx="8106692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mereka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mendedikasi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atau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panjang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Roh Kudus juga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Joe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inspirasi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untuk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pemuda-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mudi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Nepal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mereka untuk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mengenal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Dalam nama Tuhan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8981430-FC8D-33FA-2AE7-FCD26890BA21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FC8B03-56E8-4688-AA3D-0ECF4225DB51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1790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F95FB64-5FFC-0CA7-E522-8B42CEB44E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>
            <a:fillRect/>
          </a:stretch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37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9B2DAE3-F2BA-602C-0C10-34131A86DE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>
            <a:fillRect/>
          </a:stretch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788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CA1601B-2BF2-1990-4930-50073D85AE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>
            <a:fillRect/>
          </a:stretch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37904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137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Microsoft YaHei</vt:lpstr>
      <vt:lpstr>Arial</vt:lpstr>
      <vt:lpstr>Calibri</vt:lpstr>
      <vt:lpstr>Calibri Light</vt:lpstr>
      <vt:lpstr>2_Office Theme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MB SCAC</cp:lastModifiedBy>
  <cp:revision>21</cp:revision>
  <dcterms:created xsi:type="dcterms:W3CDTF">2024-12-31T01:29:08Z</dcterms:created>
  <dcterms:modified xsi:type="dcterms:W3CDTF">2025-06-18T01:13:41Z</dcterms:modified>
</cp:coreProperties>
</file>