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10" r:id="rId3"/>
    <p:sldId id="413" r:id="rId4"/>
    <p:sldId id="414" r:id="rId5"/>
    <p:sldId id="41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46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55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3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903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49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456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09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18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71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968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036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6/10/2025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6/10/2025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068E02-844F-7828-D142-503FD4893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707B-5BF5-5215-6141-2ACE313F0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爱世人的天父，我们感谢祢使用宣教士林靖牧师，在东南亚服事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Bilo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民族多年，能流利地说他们的语言，更翻译圣经。 最近，翻译小组审核所翻译的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《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马太福音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，求圣灵保守翻译员与审稿员，智慧地确认翻译內容合乎原意，又让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Bilo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民族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6FBC569-A828-7A3C-7BBE-1E480CEE1A4F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A3238B-D138-E1B1-2229-E2B04E43FE58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03195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0">
              <a:schemeClr val="accent1">
                <a:lumMod val="20000"/>
                <a:lumOff val="80000"/>
              </a:schemeClr>
            </a:gs>
            <a:gs pos="74000">
              <a:schemeClr val="accent4">
                <a:lumMod val="40000"/>
                <a:lumOff val="60000"/>
              </a:schemeClr>
            </a:gs>
            <a:gs pos="87624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287391-5ED0-FC4A-2C30-14F1F95F6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F1B2-849A-9A18-1083-F0ED27DC8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65" y="1040116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容易明白。也求圣灵引导六月进行的圣经应用工作坊，以及预备儿童主日学教材的事工，一切都按计划完成，进一步加強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Bilo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民族的门徒训练。奉主耶稣基督的名，阿们。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B8A771-4F5F-DE7D-CBD3-1E707D5B99CE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B46911-C118-0098-BB24-C441B430481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179331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583A62-99D1-CAE9-6705-52D82A4039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60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8DD4C46-4C5F-C899-FB6C-A555EDB04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62829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187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20</cp:revision>
  <dcterms:created xsi:type="dcterms:W3CDTF">2024-12-31T01:29:08Z</dcterms:created>
  <dcterms:modified xsi:type="dcterms:W3CDTF">2025-06-10T06:48:10Z</dcterms:modified>
</cp:coreProperties>
</file>