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12" r:id="rId3"/>
    <p:sldId id="415" r:id="rId4"/>
    <p:sldId id="416" r:id="rId5"/>
    <p:sldId id="417" r:id="rId6"/>
    <p:sldId id="418" r:id="rId7"/>
    <p:sldId id="41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63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195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594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150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54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479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91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1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6290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81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5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9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C57FBA-8A79-AD8A-A5B1-0AE016585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C5E1-FE51-F583-D8E6-592154494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dunia,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kerana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Paderi Lin</a:t>
            </a:r>
            <a:r>
              <a:rPr lang="en-US" altLang="zh-CN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Ching,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Bilo di Asia Tenggara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tahun. Dia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berbicara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menerjemahkan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Baru-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penerjemah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memeriksa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terjemahan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Matius.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C8EA1D2-5549-699F-07F4-6339A5509A71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065CA7-6E23-1FBE-A48D-083CAE7048E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700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8485DE-3CF1-94C8-BCE1-82C6A47E2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06CE-CFE6-8324-CF28-4D582082D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penerjemah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terlibat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bijak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memastikan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terjemahan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tersebut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sesuai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makna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asli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dimengerti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oleh orang-orang Bilo. Kami juga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aplikasi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Jun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persiapan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bahan-bahan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04A4FA-C552-A614-2D02-2992E1FDCCB6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464C7A-A611-5B18-9B47-3A32971921F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18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5C71EA-1271-8D59-45CE-57A1CC993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96BA9-7F98-850E-59F4-8F8E022A6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minggu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kanak-kanak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berjalan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ikut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rancangan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semakin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memperkuatkan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pemuridan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masyarakat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Bilo.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1E7C202-2873-6C70-F0ED-68FD8AD25777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0B6446-E3BD-D906-5DD2-CE9C0922C017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79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F181EB-B266-8FB6-BFCB-AAF102C22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08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E196A5-B807-0426-1B68-79ADA23FDC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6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F2088D-1B11-E91D-B79A-48F1A03E8D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2032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128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21</cp:revision>
  <dcterms:created xsi:type="dcterms:W3CDTF">2024-12-31T01:29:08Z</dcterms:created>
  <dcterms:modified xsi:type="dcterms:W3CDTF">2025-06-10T06:55:23Z</dcterms:modified>
</cp:coreProperties>
</file>