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05" r:id="rId3"/>
    <p:sldId id="408" r:id="rId4"/>
    <p:sldId id="409" r:id="rId5"/>
    <p:sldId id="41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8371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42699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18026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71121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263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9730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05719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2884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96797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539698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5814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5/27/2025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354971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4">
                <a:lumMod val="20000"/>
                <a:lumOff val="80000"/>
              </a:schemeClr>
            </a:gs>
            <a:gs pos="74000">
              <a:srgbClr val="FEF1E6">
                <a:lumMod val="85000"/>
              </a:srgbClr>
            </a:gs>
            <a:gs pos="87624">
              <a:schemeClr val="bg1"/>
            </a:gs>
            <a:gs pos="100000">
              <a:schemeClr val="accent4">
                <a:lumMod val="20000"/>
                <a:lumOff val="80000"/>
              </a:schemeClr>
            </a:gs>
          </a:gsLst>
          <a:lin ang="5400000" scaled="1"/>
        </a:gradFill>
        <a:effectLst/>
      </p:bgPr>
    </p:bg>
    <p:spTree>
      <p:nvGrpSpPr>
        <p:cNvPr id="1" name="">
          <a:extLst>
            <a:ext uri="{FF2B5EF4-FFF2-40B4-BE49-F238E27FC236}">
              <a16:creationId xmlns:a16="http://schemas.microsoft.com/office/drawing/2014/main" id="{0B63DCF4-E2AC-60B4-8638-2ABE9CB64A6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7F7F23-C709-CBA1-8346-A7DEC572BEB9}"/>
              </a:ext>
            </a:extLst>
          </p:cNvPr>
          <p:cNvSpPr>
            <a:spLocks noGrp="1"/>
          </p:cNvSpPr>
          <p:nvPr>
            <p:ph idx="1"/>
          </p:nvPr>
        </p:nvSpPr>
        <p:spPr>
          <a:xfrm>
            <a:off x="548350" y="768939"/>
            <a:ext cx="8339617"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Loving Heavenly Father, we thank You for leading our missionary couple, Mr. and Mrs. Matthew and Diana, to serve in Hokkaido, Japan, with their son and daughter. In addition to the Japanese, they are also reaching out to the Ainu, the indigenous people of Hokkaido. May the Holy Spirit break down the strongholds of the powers of darkness in the hearts of </a:t>
            </a:r>
          </a:p>
        </p:txBody>
      </p:sp>
      <p:sp>
        <p:nvSpPr>
          <p:cNvPr id="6" name="Title 1">
            <a:extLst>
              <a:ext uri="{FF2B5EF4-FFF2-40B4-BE49-F238E27FC236}">
                <a16:creationId xmlns:a16="http://schemas.microsoft.com/office/drawing/2014/main" id="{8BFC111D-D70D-ADE1-1EC3-E108F6F3E839}"/>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AF98CFE6-2B44-4925-6E0B-B50D711B433B}"/>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640178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4">
                <a:lumMod val="20000"/>
                <a:lumOff val="80000"/>
              </a:schemeClr>
            </a:gs>
            <a:gs pos="74000">
              <a:srgbClr val="FEF1E6">
                <a:lumMod val="85000"/>
              </a:srgbClr>
            </a:gs>
            <a:gs pos="87624">
              <a:schemeClr val="bg1"/>
            </a:gs>
            <a:gs pos="100000">
              <a:schemeClr val="accent4">
                <a:lumMod val="20000"/>
                <a:lumOff val="80000"/>
              </a:schemeClr>
            </a:gs>
          </a:gsLst>
          <a:lin ang="5400000" scaled="1"/>
        </a:gradFill>
        <a:effectLst/>
      </p:bgPr>
    </p:bg>
    <p:spTree>
      <p:nvGrpSpPr>
        <p:cNvPr id="1" name="">
          <a:extLst>
            <a:ext uri="{FF2B5EF4-FFF2-40B4-BE49-F238E27FC236}">
              <a16:creationId xmlns:a16="http://schemas.microsoft.com/office/drawing/2014/main" id="{D45FECA9-4A5F-7F35-D467-A536215A7D4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04B6C-77A2-2A82-3420-7CD3728C71A4}"/>
              </a:ext>
            </a:extLst>
          </p:cNvPr>
          <p:cNvSpPr>
            <a:spLocks noGrp="1"/>
          </p:cNvSpPr>
          <p:nvPr>
            <p:ph idx="1"/>
          </p:nvPr>
        </p:nvSpPr>
        <p:spPr>
          <a:xfrm>
            <a:off x="548351" y="76893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the Ainu, that the true light of the Gospel would illuminate their worldview. Also, we ask the Holy Spirit to fill the missionary family, so that every Ainu's event they participate in would build deep friendships with the Ainu people and prepare them to accept the Gospel. In the name of our Lord Jesus Christ, Amen.</a:t>
            </a:r>
          </a:p>
        </p:txBody>
      </p:sp>
      <p:sp>
        <p:nvSpPr>
          <p:cNvPr id="6" name="Title 1">
            <a:extLst>
              <a:ext uri="{FF2B5EF4-FFF2-40B4-BE49-F238E27FC236}">
                <a16:creationId xmlns:a16="http://schemas.microsoft.com/office/drawing/2014/main" id="{AC9D893B-E603-5A38-FADF-BFC67A2BAF23}"/>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96FA593F-17AD-AB1B-A0B8-C4375A12906F}"/>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21755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4C219E4C-723E-4011-C728-16B2FA0E4063}"/>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1750799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89B8FD29-F961-6E94-82BE-0AE1110E65F1}"/>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3774927208"/>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142</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21</cp:revision>
  <dcterms:created xsi:type="dcterms:W3CDTF">2024-12-31T01:29:08Z</dcterms:created>
  <dcterms:modified xsi:type="dcterms:W3CDTF">2025-05-27T02:36:10Z</dcterms:modified>
</cp:coreProperties>
</file>