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04" r:id="rId3"/>
    <p:sldId id="407" r:id="rId4"/>
    <p:sldId id="408" r:id="rId5"/>
    <p:sldId id="40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567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702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937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926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733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701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5214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55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5559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0881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216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5/27/2025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51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4">
                <a:lumMod val="20000"/>
                <a:lumOff val="80000"/>
              </a:schemeClr>
            </a:gs>
            <a:gs pos="74000">
              <a:srgbClr val="FEF1E6">
                <a:lumMod val="85000"/>
              </a:srgbClr>
            </a:gs>
            <a:gs pos="87624">
              <a:schemeClr val="bg1"/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4AD739-01C2-A071-432D-E2C086B114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626DC-2296-F698-DA5A-954ED7D24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无所不在的天父，我们感谢祢带领宣教士陈梅满和黄珊珊夫妇，带着儿女立佳与立约，在日本北海道事奉。除了日本人，他们也进入北海道原住民爱努族的社体中，向他们传福音。求圣灵拆毀黑暗权势在爱努族心中的营垒，让基督福音的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DD7D9D5-2F0D-F701-10B7-DCA9FE15A917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E22AE8-4466-447F-65C2-D466C9E5D5E4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1292098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4">
                <a:lumMod val="20000"/>
                <a:lumOff val="80000"/>
              </a:schemeClr>
            </a:gs>
            <a:gs pos="74000">
              <a:srgbClr val="FEF1E6">
                <a:lumMod val="85000"/>
              </a:srgbClr>
            </a:gs>
            <a:gs pos="87624">
              <a:schemeClr val="bg1"/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8052BC-FF9D-4489-33F6-5B9F310791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E2084-FA58-79B3-421A-CE2C99855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真光照亮他们的世界观。也求圣灵充满陈梅满宣教士一家，让他们参与的每个爱努族活动，都能跟爱努族建立深厚友谊，预备传福音给他们。奉主耶稣基督的名，阿们。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E2DC041-5B88-A54A-40E8-B09F48326C55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8C0D1-6354-0CA4-4E6F-AB3B2F4BE9D9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3597509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6371B0-92E1-67A1-4D9C-F3E6CF3687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07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7807904-5A0D-BDDE-C5B5-9A10C872E5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4859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188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20</cp:revision>
  <dcterms:created xsi:type="dcterms:W3CDTF">2024-12-31T01:29:08Z</dcterms:created>
  <dcterms:modified xsi:type="dcterms:W3CDTF">2025-05-27T02:34:48Z</dcterms:modified>
</cp:coreProperties>
</file>