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99" r:id="rId3"/>
    <p:sldId id="402" r:id="rId4"/>
    <p:sldId id="403" r:id="rId5"/>
    <p:sldId id="40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1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27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51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09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63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54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61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0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46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12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23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B14978-0858-A8B5-06BB-338CE9A70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5803A-9949-0AF3-2394-E80438040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704289"/>
            <a:ext cx="816236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Gracious Heavenly Father, we thank You for leading our missionary Dorothy to minister to the stateless children and community in Southeast Asia. Two new co-workers have recently joined her team, Hallelujah. Dorothy is in charge of the education ministry, training and planning, and is often traveling to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7E7C3F5-BFC0-CD66-5330-A83D2B3DB0C9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Missionary Care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9D7458-7F40-5F4C-775A-778D7FB0430A}"/>
              </a:ext>
            </a:extLst>
          </p:cNvPr>
          <p:cNvSpPr txBox="1"/>
          <p:nvPr/>
        </p:nvSpPr>
        <p:spPr>
          <a:xfrm>
            <a:off x="7928659" y="6172911"/>
            <a:ext cx="1053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1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8AC68F-6E47-FF7A-6917-597C115A7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DF25-5ED2-8104-CBA2-4B7860E7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704289"/>
            <a:ext cx="816236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different places to spread the love of Jesus Christ. May God be her shield and strength, keeping her and her co-workers safe and effective. She is getting married at the </a:t>
            </a:r>
            <a:r>
              <a:rPr lang="en-US" altLang="zh-CN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end </a:t>
            </a:r>
            <a:r>
              <a:rPr lang="en-MY" altLang="zh-CN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of</a:t>
            </a:r>
            <a:r>
              <a:rPr lang="zh-CN" alt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MY" altLang="zh-CN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May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We ask the Holy Spirit to pour out God's love in her and her husband, that they will build a happy Christian family. In the name of our Lord Jesus Christ, Amen.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917EFC-50AD-24EC-33E2-13CC91B7DEBF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Missionary Care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4398A-C79C-A2DF-897E-E8575E0EDE70}"/>
              </a:ext>
            </a:extLst>
          </p:cNvPr>
          <p:cNvSpPr txBox="1"/>
          <p:nvPr/>
        </p:nvSpPr>
        <p:spPr>
          <a:xfrm>
            <a:off x="7928659" y="6172911"/>
            <a:ext cx="1053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33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43CCE9-6305-3FE5-B0CD-549E95DC23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8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1302017-4D46-FD4C-7B91-6B6FE1737D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6380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132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2025-05-23T01:41:02Z</dcterms:modified>
</cp:coreProperties>
</file>