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398" r:id="rId3"/>
    <p:sldId id="401" r:id="rId4"/>
    <p:sldId id="402" r:id="rId5"/>
    <p:sldId id="40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733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485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8177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377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342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193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771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96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8222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263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92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111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1">
                <a:lumMod val="40000"/>
                <a:lumOff val="60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87624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9EEA7BC-DC7D-E7E3-045B-3EC24B17A0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6A103-AC9C-98DB-7C9F-6B46681DA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458" y="970666"/>
            <a:ext cx="8162365" cy="5645527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无所不在的天父，感谢祢带领荣凤宣教士，在无国际儿童的社区中服事他们。近来有两位新同工加入她的团队，哈利路亚。荣凤宣教士负责教育事工、培训与策划，常出门到不同的角落，把耶稣基督的爱传开。求天父作她的盾牌和力量，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3115A6-2E57-48C3-B208-94B18CDAE770}"/>
              </a:ext>
            </a:extLst>
          </p:cNvPr>
          <p:cNvSpPr txBox="1"/>
          <p:nvPr/>
        </p:nvSpPr>
        <p:spPr>
          <a:xfrm>
            <a:off x="0" y="302136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CB53D2-FC7E-5DD8-0F67-6EC11B176EC5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7920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1">
                <a:lumMod val="40000"/>
                <a:lumOff val="60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87624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F4FE419-8E1F-172D-AF71-FFAA75AA3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1860B-8CB6-92E0-93C5-49BBCFCD0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353" y="970666"/>
            <a:ext cx="8135471" cy="5645527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护佑她和同工们安全，作工有果效。她在来临五月底与沙巴卫理公会的林靖凱牧师结婚，求圣灵将神的爱浇灌在他们心中，能建立幸福的基督化家庭。奉主耶稣基督的名，   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8C1E976-DE8D-29B7-A90D-21A77BB8E9D0}"/>
              </a:ext>
            </a:extLst>
          </p:cNvPr>
          <p:cNvSpPr txBox="1"/>
          <p:nvPr/>
        </p:nvSpPr>
        <p:spPr>
          <a:xfrm>
            <a:off x="0" y="302136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044D02-74B0-F4E6-3E35-DCB6CCAE8604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853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053F9B9-B8D5-A3C9-96B6-2BA6CC378C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647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301D4D3-2DB5-6E3D-9432-79C2C4638D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20799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192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19</cp:revision>
  <dcterms:created xsi:type="dcterms:W3CDTF">2024-12-31T01:29:08Z</dcterms:created>
  <dcterms:modified xsi:type="dcterms:W3CDTF">2025-05-23T01:39:17Z</dcterms:modified>
</cp:coreProperties>
</file>