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00" r:id="rId3"/>
    <p:sldId id="403" r:id="rId4"/>
    <p:sldId id="404" r:id="rId5"/>
    <p:sldId id="40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0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27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71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2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4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90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34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72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67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2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540FB4-54BA-E02B-0EA1-FAFD78901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A462-3011-3EE5-DEC1-6C368E1C2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6" y="762165"/>
            <a:ext cx="821631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mahahadir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untuk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Dorothy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komuniti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kewarganegaraan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Tenggara. Dua orang guru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menyertai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kumpulannya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kebelakangan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Haleluya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Dorothy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bertanggungjawab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pelatihan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perancangan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tempat-tempat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63C8F0E-D432-7623-2BCB-520C4D24260C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325CDD-6C4D-D993-28F2-67FCEA9086CF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64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3D5CAD-B585-B8D1-C850-8CFF85CB0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26F59-E2E8-9A17-808E-3C17DCF9A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323889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berlainan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perisai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kekuatannya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rakan-rakan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sekerjanya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efektif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Dorothy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berkhawin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Mei.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mencurahkan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perkahwinannya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67094B-AA8C-4BCC-D5FE-D21BBD2DEC96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E095D5-148F-2F0A-E0ED-B712D6BBA38D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48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B33EA3-59CA-46C5-530C-375C09B988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5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F4A47C1-9B7F-3A58-D6CC-F47F1B460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9250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107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2025-05-23T01:41:54Z</dcterms:modified>
</cp:coreProperties>
</file>