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390" r:id="rId3"/>
    <p:sldId id="393" r:id="rId4"/>
    <p:sldId id="394" r:id="rId5"/>
    <p:sldId id="395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1" d="100"/>
          <a:sy n="71" d="100"/>
        </p:scale>
        <p:origin x="1002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5/13/2025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5/13/2025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5/13/2025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3860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452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3528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6690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573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2786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8195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100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5/13/2025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0244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1809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564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5/13/2025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5/13/2025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5/13/2025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5/13/2025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5/13/2025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5/13/2025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5/13/2025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5/13/2025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623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bg1"/>
            </a:gs>
            <a:gs pos="0">
              <a:schemeClr val="accent3">
                <a:lumMod val="60000"/>
                <a:lumOff val="40000"/>
              </a:schemeClr>
            </a:gs>
            <a:gs pos="74000">
              <a:schemeClr val="accent3">
                <a:lumMod val="20000"/>
                <a:lumOff val="80000"/>
              </a:schemeClr>
            </a:gs>
            <a:gs pos="87624">
              <a:schemeClr val="bg1"/>
            </a:gs>
            <a:gs pos="100000">
              <a:schemeClr val="accent3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B5BF984-4DE3-DB46-6B7F-863281FD49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F6FE5-40C3-8244-C6BF-3D1ECD8AE7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861" y="970666"/>
            <a:ext cx="8286963" cy="5645527"/>
          </a:xfrm>
          <a:noFill/>
        </p:spPr>
        <p:txBody>
          <a:bodyPr>
            <a:noAutofit/>
          </a:bodyPr>
          <a:lstStyle/>
          <a:p>
            <a:pPr marL="0" indent="0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荣耀的天父，我们感谢祢带领必浩夫妇完成第二期宣教，回砂拉越述职与休息。他的太太正申请签证，儿子祈韬也在申请砂拉越的身份证，求天父开路，早日批准。必浩宣教士述职期间，到处分享宣教信息，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BFE5B71-F26D-3F82-CFED-B32EC4486D84}"/>
              </a:ext>
            </a:extLst>
          </p:cNvPr>
          <p:cNvSpPr txBox="1"/>
          <p:nvPr/>
        </p:nvSpPr>
        <p:spPr>
          <a:xfrm>
            <a:off x="0" y="342477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12E087-5F56-03D9-12A9-12E9FB4D6ED6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5171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bg1"/>
            </a:gs>
            <a:gs pos="0">
              <a:schemeClr val="accent3">
                <a:lumMod val="60000"/>
                <a:lumOff val="40000"/>
              </a:schemeClr>
            </a:gs>
            <a:gs pos="74000">
              <a:schemeClr val="accent3">
                <a:lumMod val="20000"/>
                <a:lumOff val="80000"/>
              </a:schemeClr>
            </a:gs>
            <a:gs pos="87624">
              <a:schemeClr val="bg1"/>
            </a:gs>
            <a:gs pos="100000">
              <a:schemeClr val="accent3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D05664E-45D9-CF33-01AC-57BCF77201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E1750A-DD30-C356-6BFF-362165771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861" y="970666"/>
            <a:ext cx="8286963" cy="5645527"/>
          </a:xfrm>
          <a:noFill/>
        </p:spPr>
        <p:txBody>
          <a:bodyPr>
            <a:noAutofit/>
          </a:bodyPr>
          <a:lstStyle/>
          <a:p>
            <a:pPr marL="0" indent="0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求圣灵恩膏他的囗，呼召许多人委身普世宣教。虽然回到家乡，必浩夫妇依然在线上陪导宣教工场上的三个小组，求圣灵充满，兴起灵命成熟的当地信徒自立自传。奉主耶稣基督的名，阿们。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7027FF4-D017-ADBE-41DC-CEC03862829D}"/>
              </a:ext>
            </a:extLst>
          </p:cNvPr>
          <p:cNvSpPr txBox="1"/>
          <p:nvPr/>
        </p:nvSpPr>
        <p:spPr>
          <a:xfrm>
            <a:off x="0" y="342477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B719E1-F5AF-140A-4966-4556D5AE8E98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1892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0564B36-EFC5-B2BE-B2F0-BBC38F559D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19" r="12493" b="-20"/>
          <a:stretch/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746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D627BD6-C5F0-B3BE-EAF9-CB83C3362B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/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0036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</TotalTime>
  <Words>185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Microsoft YaHei</vt:lpstr>
      <vt:lpstr>Arial</vt:lpstr>
      <vt:lpstr>Calibri</vt:lpstr>
      <vt:lpstr>Calibri Light</vt:lpstr>
      <vt:lpstr>2_Office Theme</vt:lpstr>
      <vt:lpstr>Office 2013 - 2022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MO SCAC</cp:lastModifiedBy>
  <cp:revision>17</cp:revision>
  <dcterms:created xsi:type="dcterms:W3CDTF">2024-12-31T01:29:08Z</dcterms:created>
  <dcterms:modified xsi:type="dcterms:W3CDTF">2025-05-13T03:37:39Z</dcterms:modified>
</cp:coreProperties>
</file>