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92" r:id="rId3"/>
    <p:sldId id="396" r:id="rId4"/>
    <p:sldId id="397" r:id="rId5"/>
    <p:sldId id="398" r:id="rId6"/>
    <p:sldId id="399" r:id="rId7"/>
    <p:sldId id="40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67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872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874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236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834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5494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0281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62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7947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3381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77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62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3">
                <a:lumMod val="60000"/>
                <a:lumOff val="40000"/>
              </a:schemeClr>
            </a:gs>
            <a:gs pos="74000">
              <a:schemeClr val="accent3">
                <a:lumMod val="20000"/>
                <a:lumOff val="80000"/>
              </a:schemeClr>
            </a:gs>
            <a:gs pos="87624">
              <a:schemeClr val="bg1"/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C61A16D-179E-9188-9FE7-FC69BE5429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16F62-578A-A1B4-AF96-B5A90FD5D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487" y="762165"/>
            <a:ext cx="840457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mulia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ibu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Oreo.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menjalankan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masa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pelayanan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kedua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kembali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Sarawak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bertugas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berehat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Isterinya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visa,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juga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kad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9CC545A-1E89-9E8A-304C-A905F93346AA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4F1420-63B1-62EC-1502-7875AAE5C1B0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64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3">
                <a:lumMod val="60000"/>
                <a:lumOff val="40000"/>
              </a:schemeClr>
            </a:gs>
            <a:gs pos="74000">
              <a:schemeClr val="accent3">
                <a:lumMod val="20000"/>
                <a:lumOff val="80000"/>
              </a:schemeClr>
            </a:gs>
            <a:gs pos="87624">
              <a:schemeClr val="bg1"/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525B7E-EBC8-A359-D78C-6B3A870E1B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E2888-D8B8-9EDF-4689-0C32A8848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487" y="762165"/>
            <a:ext cx="840457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identiti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Sarawak.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membuka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tugas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Oreo di Sarawak,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berkhutbah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gereja,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mengurapinya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memanggil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melibatkan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luar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negera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Meskipun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sudah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kembali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Sarawak, Oreo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berhubung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55EE1DF-D2A2-B3AB-ADB5-D0A96640EA6D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DC2422-8284-21AB-C239-5FFAF5733CA4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124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3">
                <a:lumMod val="60000"/>
                <a:lumOff val="40000"/>
              </a:schemeClr>
            </a:gs>
            <a:gs pos="74000">
              <a:schemeClr val="accent3">
                <a:lumMod val="20000"/>
                <a:lumOff val="80000"/>
              </a:schemeClr>
            </a:gs>
            <a:gs pos="87624">
              <a:schemeClr val="bg1"/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A8A069-A720-68C5-FFAA-BBAC79303E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15419-FAEF-38BB-604F-40085D799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487" y="762165"/>
            <a:ext cx="840457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kelompok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ladang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membangkitkan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percaya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matang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secara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12816BE-046C-8C4E-357D-3C32721F731B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3A37B3-82C5-A139-C115-A394C58E4EF0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8077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5C9358A-3579-E520-35FE-8E9C490637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40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BF2A256-F543-D89D-68EE-3C2CB0E15E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4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5ABDD27-4B23-67C1-7260-FB4D44176B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77157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141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18</cp:revision>
  <dcterms:created xsi:type="dcterms:W3CDTF">2024-12-31T01:29:08Z</dcterms:created>
  <dcterms:modified xsi:type="dcterms:W3CDTF">2025-05-13T03:45:39Z</dcterms:modified>
</cp:coreProperties>
</file>