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382" r:id="rId3"/>
    <p:sldId id="386" r:id="rId4"/>
    <p:sldId id="387" r:id="rId5"/>
    <p:sldId id="388" r:id="rId6"/>
    <p:sldId id="389" r:id="rId7"/>
    <p:sldId id="390"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E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1" d="100"/>
          <a:sy n="71" d="100"/>
        </p:scale>
        <p:origin x="1896"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5/7/2025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5/7/2025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5/7/2025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604762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013257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713045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43942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5/7/2025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533718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5/7/2025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507384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5/7/2025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475901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67388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5/7/2025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015249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803484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5/7/2025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849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5/7/2025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5/7/2025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5/7/2025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5/7/2025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5/7/2025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5/7/2025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5/7/2025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5/7/2025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12A672-F013-43E1-8938-EB0F912EF20E}" type="datetimeFigureOut">
              <a:rPr lang="en-US" smtClean="0">
                <a:solidFill>
                  <a:prstClr val="black">
                    <a:tint val="75000"/>
                  </a:prstClr>
                </a:solidFill>
              </a:rPr>
              <a:pPr>
                <a:defRPr/>
              </a:pPr>
              <a:t>5/7/2025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7587067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3000">
              <a:schemeClr val="bg1"/>
            </a:gs>
            <a:gs pos="0">
              <a:srgbClr val="CCCCFF">
                <a:alpha val="53000"/>
              </a:srgbClr>
            </a:gs>
            <a:gs pos="74000">
              <a:schemeClr val="accent4">
                <a:lumMod val="40000"/>
                <a:lumOff val="60000"/>
              </a:schemeClr>
            </a:gs>
            <a:gs pos="87624">
              <a:schemeClr val="bg1"/>
            </a:gs>
            <a:gs pos="100000">
              <a:srgbClr val="CCCCFF">
                <a:alpha val="53000"/>
              </a:srgbClr>
            </a:gs>
          </a:gsLst>
          <a:lin ang="5400000" scaled="1"/>
        </a:gradFill>
        <a:effectLst/>
      </p:bgPr>
    </p:bg>
    <p:spTree>
      <p:nvGrpSpPr>
        <p:cNvPr id="1" name="">
          <a:extLst>
            <a:ext uri="{FF2B5EF4-FFF2-40B4-BE49-F238E27FC236}">
              <a16:creationId xmlns:a16="http://schemas.microsoft.com/office/drawing/2014/main" id="{5FCF929C-B284-D4EF-548E-9FF05BC8D5C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9415F1-52FD-E0FA-2A9F-4A6C4105D991}"/>
              </a:ext>
            </a:extLst>
          </p:cNvPr>
          <p:cNvSpPr>
            <a:spLocks noGrp="1"/>
          </p:cNvSpPr>
          <p:nvPr>
            <p:ph idx="1"/>
          </p:nvPr>
        </p:nvSpPr>
        <p:spPr>
          <a:xfrm>
            <a:off x="484094" y="704289"/>
            <a:ext cx="8162366"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Heavenly Father, we thank You for sending Reverend Timothy and Mrs. Belle to Japan for their ninth year of missionary service. With only one percent of Japan's 120 million people being Christians, we call on our Father to anoint Reverend and Mrs. Timothy to effectively preach and nurture new believers in Japan. TOMO, which they run, held its second spring</a:t>
            </a:r>
          </a:p>
        </p:txBody>
      </p:sp>
      <p:sp>
        <p:nvSpPr>
          <p:cNvPr id="6" name="Title 1">
            <a:extLst>
              <a:ext uri="{FF2B5EF4-FFF2-40B4-BE49-F238E27FC236}">
                <a16:creationId xmlns:a16="http://schemas.microsoft.com/office/drawing/2014/main" id="{DC5F39AB-3AD0-610F-CC3E-161AC989D04C}"/>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EB5F8221-6B2D-F524-D7B8-8BCD7C51F732}"/>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1/3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525069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3000">
              <a:schemeClr val="bg1"/>
            </a:gs>
            <a:gs pos="0">
              <a:srgbClr val="CCCCFF">
                <a:alpha val="53000"/>
              </a:srgbClr>
            </a:gs>
            <a:gs pos="74000">
              <a:schemeClr val="accent4">
                <a:lumMod val="40000"/>
                <a:lumOff val="60000"/>
              </a:schemeClr>
            </a:gs>
            <a:gs pos="87624">
              <a:schemeClr val="bg1"/>
            </a:gs>
            <a:gs pos="100000">
              <a:srgbClr val="CCCCFF">
                <a:alpha val="53000"/>
              </a:srgbClr>
            </a:gs>
          </a:gsLst>
          <a:lin ang="5400000" scaled="1"/>
        </a:gradFill>
        <a:effectLst/>
      </p:bgPr>
    </p:bg>
    <p:spTree>
      <p:nvGrpSpPr>
        <p:cNvPr id="1" name="">
          <a:extLst>
            <a:ext uri="{FF2B5EF4-FFF2-40B4-BE49-F238E27FC236}">
              <a16:creationId xmlns:a16="http://schemas.microsoft.com/office/drawing/2014/main" id="{B70B201E-73F3-2D4E-6AEA-E7660B05926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CCEB85-51AF-90B3-DD18-AE4DE04BCB7C}"/>
              </a:ext>
            </a:extLst>
          </p:cNvPr>
          <p:cNvSpPr>
            <a:spLocks noGrp="1"/>
          </p:cNvSpPr>
          <p:nvPr>
            <p:ph idx="1"/>
          </p:nvPr>
        </p:nvSpPr>
        <p:spPr>
          <a:xfrm>
            <a:off x="484094" y="704289"/>
            <a:ext cx="8162366"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children's English camp at the end of March during the school vacation. Hallelujah, the attendance of the students at the three-day camp was 100 percent. We pray that these attendees and parents would be more and more open to the Gospel of Christ and would trust in the Lord Jesus as their Savior as the missionaries follow up. We ask the</a:t>
            </a:r>
          </a:p>
        </p:txBody>
      </p:sp>
      <p:sp>
        <p:nvSpPr>
          <p:cNvPr id="6" name="Title 1">
            <a:extLst>
              <a:ext uri="{FF2B5EF4-FFF2-40B4-BE49-F238E27FC236}">
                <a16:creationId xmlns:a16="http://schemas.microsoft.com/office/drawing/2014/main" id="{872BD42E-A81D-5E4B-BCE9-0A5B8396BBB6}"/>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D948FCE5-9CE4-F3A5-76B0-F3F9FD9DD16F}"/>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2/3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596263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13000">
              <a:schemeClr val="bg1"/>
            </a:gs>
            <a:gs pos="0">
              <a:srgbClr val="CCCCFF">
                <a:alpha val="53000"/>
              </a:srgbClr>
            </a:gs>
            <a:gs pos="74000">
              <a:schemeClr val="accent4">
                <a:lumMod val="40000"/>
                <a:lumOff val="60000"/>
              </a:schemeClr>
            </a:gs>
            <a:gs pos="87624">
              <a:schemeClr val="bg1"/>
            </a:gs>
            <a:gs pos="100000">
              <a:srgbClr val="CCCCFF">
                <a:alpha val="53000"/>
              </a:srgbClr>
            </a:gs>
          </a:gsLst>
          <a:lin ang="5400000" scaled="1"/>
        </a:gradFill>
        <a:effectLst/>
      </p:bgPr>
    </p:bg>
    <p:spTree>
      <p:nvGrpSpPr>
        <p:cNvPr id="1" name="">
          <a:extLst>
            <a:ext uri="{FF2B5EF4-FFF2-40B4-BE49-F238E27FC236}">
              <a16:creationId xmlns:a16="http://schemas.microsoft.com/office/drawing/2014/main" id="{B9A05423-1BC2-7FDB-57B7-212398DA71C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5310D2-EB65-4B3A-21A5-B596A50D1553}"/>
              </a:ext>
            </a:extLst>
          </p:cNvPr>
          <p:cNvSpPr>
            <a:spLocks noGrp="1"/>
          </p:cNvSpPr>
          <p:nvPr>
            <p:ph idx="1"/>
          </p:nvPr>
        </p:nvSpPr>
        <p:spPr>
          <a:xfrm>
            <a:off x="484094" y="704289"/>
            <a:ext cx="8162366"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Holy Spirit to fill Reverend and </a:t>
            </a:r>
            <a:r>
              <a:rPr lang="en-US" sz="3600" b="1" dirty="0" err="1">
                <a:solidFill>
                  <a:schemeClr val="tx2">
                    <a:lumMod val="50000"/>
                  </a:schemeClr>
                </a:solidFill>
                <a:effectLst>
                  <a:glow rad="101600">
                    <a:schemeClr val="bg1"/>
                  </a:glow>
                </a:effectLst>
                <a:ea typeface="Microsoft YaHei" panose="020B0503020204020204" charset="-122"/>
              </a:rPr>
              <a:t>Mrs</a:t>
            </a:r>
            <a:r>
              <a:rPr lang="en-US" sz="3600" b="1" dirty="0">
                <a:solidFill>
                  <a:schemeClr val="tx2">
                    <a:lumMod val="50000"/>
                  </a:schemeClr>
                </a:solidFill>
                <a:effectLst>
                  <a:glow rad="101600">
                    <a:schemeClr val="bg1"/>
                  </a:glow>
                </a:effectLst>
                <a:ea typeface="Microsoft YaHei" panose="020B0503020204020204" charset="-122"/>
              </a:rPr>
              <a:t> Timothy's two children, their daughter who is entering 3rd grade, and their son who is entering the Kindergarten, blessing them to be God-fearing persons who will shine in Japan with their parents. In the name of our Lord Jesus Christ, Amen.</a:t>
            </a:r>
          </a:p>
        </p:txBody>
      </p:sp>
      <p:sp>
        <p:nvSpPr>
          <p:cNvPr id="6" name="Title 1">
            <a:extLst>
              <a:ext uri="{FF2B5EF4-FFF2-40B4-BE49-F238E27FC236}">
                <a16:creationId xmlns:a16="http://schemas.microsoft.com/office/drawing/2014/main" id="{220D4A98-D6BD-0460-DD0C-FC86104A1111}"/>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8EBED35C-41AA-0BBF-BECE-07F081FD9D30}"/>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3/3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896870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DCD4BD20-8A35-6FAF-10E8-63203061DFFD}"/>
              </a:ext>
            </a:extLst>
          </p:cNvPr>
          <p:cNvPicPr>
            <a:picLocks noGrp="1" noChangeAspect="1"/>
          </p:cNvPicPr>
          <p:nvPr>
            <p:ph idx="1"/>
          </p:nvPr>
        </p:nvPicPr>
        <p:blipFill>
          <a:blip r:embed="rId2"/>
          <a:srcRect l="12493" t="-1" r="12493" b="-1"/>
          <a:stretch/>
        </p:blipFill>
        <p:spPr>
          <a:xfrm>
            <a:off x="20" y="1282"/>
            <a:ext cx="9143980" cy="6856718"/>
          </a:xfrm>
          <a:prstGeom prst="rect">
            <a:avLst/>
          </a:prstGeom>
        </p:spPr>
      </p:pic>
    </p:spTree>
    <p:extLst>
      <p:ext uri="{BB962C8B-B14F-4D97-AF65-F5344CB8AC3E}">
        <p14:creationId xmlns:p14="http://schemas.microsoft.com/office/powerpoint/2010/main" val="1451518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CEEB4636-F27C-F20D-5FF7-3880547A051A}"/>
              </a:ext>
            </a:extLst>
          </p:cNvPr>
          <p:cNvPicPr>
            <a:picLocks noGrp="1" noChangeAspect="1"/>
          </p:cNvPicPr>
          <p:nvPr>
            <p:ph idx="1"/>
          </p:nvPr>
        </p:nvPicPr>
        <p:blipFill>
          <a:blip r:embed="rId2"/>
          <a:srcRect l="12493" t="-1" r="12493" b="-1"/>
          <a:stretch/>
        </p:blipFill>
        <p:spPr>
          <a:xfrm>
            <a:off x="20" y="1282"/>
            <a:ext cx="9143980" cy="6856718"/>
          </a:xfrm>
          <a:prstGeom prst="rect">
            <a:avLst/>
          </a:prstGeom>
        </p:spPr>
      </p:pic>
    </p:spTree>
    <p:extLst>
      <p:ext uri="{BB962C8B-B14F-4D97-AF65-F5344CB8AC3E}">
        <p14:creationId xmlns:p14="http://schemas.microsoft.com/office/powerpoint/2010/main" val="2109688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C612A16C-24C2-82A5-42C9-622DB3DD983A}"/>
              </a:ext>
            </a:extLst>
          </p:cNvPr>
          <p:cNvPicPr>
            <a:picLocks noGrp="1" noChangeAspect="1"/>
          </p:cNvPicPr>
          <p:nvPr>
            <p:ph idx="1"/>
          </p:nvPr>
        </p:nvPicPr>
        <p:blipFill>
          <a:blip r:embed="rId2"/>
          <a:srcRect l="12493" t="-1" r="12493" b="-1"/>
          <a:stretch/>
        </p:blipFill>
        <p:spPr>
          <a:xfrm>
            <a:off x="20" y="1282"/>
            <a:ext cx="9143980" cy="6856718"/>
          </a:xfrm>
          <a:prstGeom prst="rect">
            <a:avLst/>
          </a:prstGeom>
        </p:spPr>
      </p:pic>
    </p:spTree>
    <p:extLst>
      <p:ext uri="{BB962C8B-B14F-4D97-AF65-F5344CB8AC3E}">
        <p14:creationId xmlns:p14="http://schemas.microsoft.com/office/powerpoint/2010/main" val="3783546866"/>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144</TotalTime>
  <Words>196</Words>
  <Application>Microsoft Office PowerPoint</Application>
  <PresentationFormat>On-screen Show (4:3)</PresentationFormat>
  <Paragraphs>9</Paragraphs>
  <Slides>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Microsoft YaHei</vt:lpstr>
      <vt:lpstr>Arial</vt:lpstr>
      <vt:lpstr>Calibri</vt:lpstr>
      <vt:lpstr>Calibri Light</vt:lpstr>
      <vt:lpstr>2_Office Theme</vt:lpstr>
      <vt:lpstr>Office 2013 - 2022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MO SCAC</cp:lastModifiedBy>
  <cp:revision>17</cp:revision>
  <dcterms:created xsi:type="dcterms:W3CDTF">2024-12-31T01:29:08Z</dcterms:created>
  <dcterms:modified xsi:type="dcterms:W3CDTF">2025-05-07T01:53:37Z</dcterms:modified>
</cp:coreProperties>
</file>