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381" r:id="rId3"/>
    <p:sldId id="384" r:id="rId4"/>
    <p:sldId id="385" r:id="rId5"/>
    <p:sldId id="386" r:id="rId6"/>
    <p:sldId id="387" r:id="rId7"/>
    <p:sldId id="38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1" d="100"/>
          <a:sy n="71" d="100"/>
        </p:scale>
        <p:origin x="189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5/7/2025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5/7/2025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5/7/2025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132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505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0247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2842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5627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280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3955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11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5/7/2025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6058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0481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539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5/7/2025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5/7/2025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5/7/2025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5/7/2025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5/7/2025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5/7/2025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5/7/2025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5/7/2025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734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rgbClr val="CCCCFF">
                <a:alpha val="53000"/>
              </a:srgbClr>
            </a:gs>
            <a:gs pos="74000">
              <a:schemeClr val="accent4">
                <a:lumMod val="40000"/>
                <a:lumOff val="60000"/>
              </a:schemeClr>
            </a:gs>
            <a:gs pos="87624">
              <a:schemeClr val="bg1"/>
            </a:gs>
            <a:gs pos="100000">
              <a:srgbClr val="CCCCFF">
                <a:alpha val="53000"/>
              </a:srgb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DC830D2-3287-4FBE-ACC8-649FB6CC9A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1C304-9269-9BB6-3D16-742250BE7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861" y="970666"/>
            <a:ext cx="8286963" cy="5645527"/>
          </a:xfrm>
          <a:noFill/>
        </p:spPr>
        <p:txBody>
          <a:bodyPr>
            <a:noAutofit/>
          </a:bodyPr>
          <a:lstStyle/>
          <a:p>
            <a:pPr marL="0" indent="0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慈悲的天父，我们感谢祢差遣杜阜运牧师和陈思伶师母，在日本宣教第九年了。日本</a:t>
            </a:r>
            <a:r>
              <a:rPr lang="en-US" altLang="zh-CN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1.2 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亿人口中，只有百分之一是基督徒，我们呼求天父恩膏阜运牧师夫妇，在日本有效地布道与栽培新信徒。他们所经营的 </a:t>
            </a:r>
            <a:r>
              <a:rPr lang="en-US" altLang="zh-CN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TOMO 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于三月底的学校假期中，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F209A1A-8AEB-10D0-32AC-989637711146}"/>
              </a:ext>
            </a:extLst>
          </p:cNvPr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7227EC-3C23-8BD3-5168-EFBF44924561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9392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rgbClr val="CCCCFF">
                <a:alpha val="53000"/>
              </a:srgbClr>
            </a:gs>
            <a:gs pos="74000">
              <a:schemeClr val="accent4">
                <a:lumMod val="40000"/>
                <a:lumOff val="60000"/>
              </a:schemeClr>
            </a:gs>
            <a:gs pos="87624">
              <a:schemeClr val="bg1"/>
            </a:gs>
            <a:gs pos="100000">
              <a:srgbClr val="CCCCFF">
                <a:alpha val="53000"/>
              </a:srgb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6A65F17-DD07-0FEF-E060-42B16BFD0B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7D02C-4BE7-9D35-A437-4B94A0606E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861" y="970666"/>
            <a:ext cx="8286963" cy="5645527"/>
          </a:xfrm>
          <a:noFill/>
        </p:spPr>
        <p:txBody>
          <a:bodyPr>
            <a:noAutofit/>
          </a:bodyPr>
          <a:lstStyle/>
          <a:p>
            <a:pPr marL="0" indent="0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举办了第二届春季儿童英文营。哈利路亚，三天营会的学生出席率达一百巴仙。求天父带领这些出席者和家长们，越发对基督的福音敞开，能在宣教士跟进下信靠主耶稣为救主。求圣灵充满阜运牧师和思伶师母的两个孩子，升上小学三年级的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816611B-892A-17EE-E345-3E617A75DC53}"/>
              </a:ext>
            </a:extLst>
          </p:cNvPr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BC9C08-2652-1352-F24E-14EF455B396C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485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rgbClr val="CCCCFF">
                <a:alpha val="53000"/>
              </a:srgbClr>
            </a:gs>
            <a:gs pos="74000">
              <a:schemeClr val="accent4">
                <a:lumMod val="40000"/>
                <a:lumOff val="60000"/>
              </a:schemeClr>
            </a:gs>
            <a:gs pos="87624">
              <a:schemeClr val="bg1"/>
            </a:gs>
            <a:gs pos="100000">
              <a:srgbClr val="CCCCFF">
                <a:alpha val="53000"/>
              </a:srgb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25D1599-BF00-787E-70A4-8BB2AC7F76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0D1AC-0484-7950-C4AE-3E8FDD719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861" y="970666"/>
            <a:ext cx="8286963" cy="5645527"/>
          </a:xfrm>
          <a:noFill/>
        </p:spPr>
        <p:txBody>
          <a:bodyPr>
            <a:noAutofit/>
          </a:bodyPr>
          <a:lstStyle/>
          <a:p>
            <a:pPr marL="0" indent="0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的女儿，以及进入幼儿园年长班的儿子，赐福他们成为敬畏上帝的人，与父母一起在日本发光。奉主耶稣基督的名，阿们。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D4F9740-04AD-3C20-F902-6EDEDA84042E}"/>
              </a:ext>
            </a:extLst>
          </p:cNvPr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53BBA0-BCD3-59A3-9A24-5457AA312C51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1286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189516E-D34A-2FCD-B161-615F932AC6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/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795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5DAD0B6-89A8-CC82-0E3E-641AD31C5F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/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317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1DFC7E0-8B06-A332-C4D6-1179ACFD69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/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663392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</TotalTime>
  <Words>277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Microsoft YaHei</vt:lpstr>
      <vt:lpstr>Arial</vt:lpstr>
      <vt:lpstr>Calibri</vt:lpstr>
      <vt:lpstr>Calibri Light</vt:lpstr>
      <vt:lpstr>2_Office Theme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MO SCAC</cp:lastModifiedBy>
  <cp:revision>16</cp:revision>
  <dcterms:created xsi:type="dcterms:W3CDTF">2024-12-31T01:29:08Z</dcterms:created>
  <dcterms:modified xsi:type="dcterms:W3CDTF">2025-05-07T01:50:53Z</dcterms:modified>
</cp:coreProperties>
</file>