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83" r:id="rId3"/>
    <p:sldId id="388" r:id="rId4"/>
    <p:sldId id="389" r:id="rId5"/>
    <p:sldId id="390" r:id="rId6"/>
    <p:sldId id="391" r:id="rId7"/>
    <p:sldId id="39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371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281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83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326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961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509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0502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75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972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3412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772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90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rgbClr val="CCCCFF">
                <a:alpha val="53000"/>
              </a:srgbClr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CCCCFF">
                <a:alpha val="53000"/>
              </a:srgb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557F83-48DE-91D3-E0F2-E3A30657D5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B194C-5429-93E9-161F-BABD27A6A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487" y="762165"/>
            <a:ext cx="840457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kerana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Paderi Timothy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isterinya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Belle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lapan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tahun. Hanya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peratus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120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penduduk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adalah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Kristian,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mengurapi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Paderi Timothy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isterinya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berkhutbah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jiwa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percaya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3C500C-274F-286E-3A4D-4C2B40A83DDF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E7F7A-F215-52A2-B775-4B2E17C196B1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6987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rgbClr val="CCCCFF">
                <a:alpha val="53000"/>
              </a:srgbClr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CCCCFF">
                <a:alpha val="53000"/>
              </a:srgb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B6C018D-0191-B1BD-C4EF-EED9B38C32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62780-8828-72A4-B442-1EE7A44D3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487" y="762165"/>
            <a:ext cx="8323889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berkesan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TOMO, yang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jalankan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mengadakan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Bahasa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Inggeris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kanak-kanak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pada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akhir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Mac. Puji Tuhan,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kehadiran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murid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mencapai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100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peratus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peserta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ibu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semakin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terbuka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terhadap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percaya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sebagai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Juruselamat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apabila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menjangkau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D2A34EA-779D-E657-2AB2-842EED4C7BA7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495F63-3A8E-878A-6F8E-37ECC70D97C2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2104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rgbClr val="CCCCFF">
                <a:alpha val="53000"/>
              </a:srgbClr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CCCCFF">
                <a:alpha val="53000"/>
              </a:srgb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9C3C44-119A-E934-56D5-E1BF9D5CC4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4F33F-8C6B-8C4C-B0F5-38825ED03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487" y="762165"/>
            <a:ext cx="828354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memenuhi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kedua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-dua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Paderi Timothy dan Ibu Belle,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iaitu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perempuan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masuk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darjah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lelaki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masuk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tadika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berkati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takut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Tuhan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memancarkan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ibu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5CBB86B-F825-5359-3A19-C69253878E3A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BD098D-ABE0-6DCB-59E2-C1E10AA91D49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201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4AACDBB-24A3-CC0B-5281-E7F406EFF8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242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15251F6-426B-6FD9-66E3-E1F6981212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40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blue and white text&#10;&#10;AI-generated content may be incorrect.">
            <a:extLst>
              <a:ext uri="{FF2B5EF4-FFF2-40B4-BE49-F238E27FC236}">
                <a16:creationId xmlns:a16="http://schemas.microsoft.com/office/drawing/2014/main" id="{38D83B09-CAFA-8F9F-321F-EFDE86432B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71882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188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17</cp:revision>
  <dcterms:created xsi:type="dcterms:W3CDTF">2024-12-31T01:29:08Z</dcterms:created>
  <dcterms:modified xsi:type="dcterms:W3CDTF">2025-05-07T01:58:08Z</dcterms:modified>
</cp:coreProperties>
</file>