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73" r:id="rId3"/>
    <p:sldId id="376" r:id="rId4"/>
    <p:sldId id="377" r:id="rId5"/>
    <p:sldId id="37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82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92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696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520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2871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230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859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99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5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7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74000">
              <a:schemeClr val="accent3">
                <a:lumMod val="59000"/>
                <a:lumOff val="41000"/>
              </a:schemeClr>
            </a:gs>
            <a:gs pos="87624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9AA140-8C1C-E3A8-319E-8B772764C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752CD-A27C-9FED-BA65-796DDE7AF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顾念贫困者的天父，我们感谢祢差遣大朱和小张夫妇，成为难民社体中的宣教士。他们接触的对象大多数是没有合法身份的难民、非法逾期逗留的人和无国籍人士。最近，很多非法外劳被捕，其中好些是宣教士的学生家长与亲戚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BA4B38E-28AE-0D15-AFEA-EC6D370169DC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071C49-33FA-0171-16F5-8F5F315AF56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15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74000">
              <a:schemeClr val="accent3">
                <a:lumMod val="59000"/>
                <a:lumOff val="41000"/>
              </a:schemeClr>
            </a:gs>
            <a:gs pos="87624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FF4DA3-12E7-26A4-9810-BB8AE5553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01D18-237B-C03A-A843-EAE66FBBC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28696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圣灵保佑大朱和小张，能灵巧应对各样处境和事件，透过教育和社会关怀，把天国福音的种子撒在难民中间。目前，大朱正在筹备难民学习中心的校际演讲比赛，求圣灵使用这节目，开扩难民孩子们的视野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D91517F-F04D-39DB-020A-6D4DD0B58BEB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16D7C4-C924-79C3-C93B-D56F823BBE4D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29543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1B2B030-4738-4359-9E46-144B7C8BF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37" y="8300"/>
            <a:ext cx="9144837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5823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B632C3-0801-8351-8C66-9F8F62BA0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549" t="-120" r="12542" b="121"/>
          <a:stretch/>
        </p:blipFill>
        <p:spPr>
          <a:xfrm>
            <a:off x="20" y="10"/>
            <a:ext cx="9143980" cy="686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13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1B2B030-4738-4359-9E46-144B7C8BF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37" y="8300"/>
            <a:ext cx="9144837" cy="68497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5823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49F41D-C73F-E129-023A-4781DD4934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549" t="-120" r="12542" b="121"/>
          <a:stretch/>
        </p:blipFill>
        <p:spPr>
          <a:xfrm>
            <a:off x="20" y="10"/>
            <a:ext cx="9143980" cy="686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10402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215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15</cp:revision>
  <dcterms:created xsi:type="dcterms:W3CDTF">2024-12-31T01:29:08Z</dcterms:created>
  <dcterms:modified xsi:type="dcterms:W3CDTF">2025-04-29T07:24:45Z</dcterms:modified>
</cp:coreProperties>
</file>