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75" r:id="rId3"/>
    <p:sldId id="379" r:id="rId4"/>
    <p:sldId id="380" r:id="rId5"/>
    <p:sldId id="381" r:id="rId6"/>
    <p:sldId id="382" r:id="rId7"/>
    <p:sldId id="3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472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77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72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111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20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40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76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4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66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0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76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4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74000">
              <a:schemeClr val="accent3">
                <a:lumMod val="59000"/>
                <a:lumOff val="41000"/>
              </a:schemeClr>
            </a:gs>
            <a:gs pos="87624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B530DE-4E63-5E28-643F-AA8FCA09F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8AC38-FF0A-CE73-45D4-B79505B94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Jacky dan Iris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komuniti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Sebahagian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besar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perhubungan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status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rasmi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kewarganegaraan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Baru-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asing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ilegal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ditangkap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B23B323-9FE3-C420-A589-19E2DB227436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796CB-F1FD-E077-6CD0-92C5F39BB8A6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3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74000">
              <a:schemeClr val="accent3">
                <a:lumMod val="59000"/>
                <a:lumOff val="41000"/>
              </a:schemeClr>
            </a:gs>
            <a:gs pos="87624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58253F-EA0F-A241-6DA4-09982E45F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7EC5F-9B3E-2723-48AE-ECE9A174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beberapa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mara murid-murid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Jacky dan Iris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menghadapi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situasi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cabaran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bijaksana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menabur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benih-benih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melalui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pendidikan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sosial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419A5A3-41C5-283C-838E-C8B69969BF75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C7FAAC-FFC2-6651-F8EE-17F339C349E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20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74000">
              <a:schemeClr val="accent3">
                <a:lumMod val="59000"/>
                <a:lumOff val="41000"/>
              </a:schemeClr>
            </a:gs>
            <a:gs pos="87624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70C754-D51B-2C19-49B2-1B9C9E2A6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E04D8-794C-C89D-BFEB-39FBCDCA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Jacky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menganjur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perlawanan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pidato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sekolah-sekolah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program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pengetahuan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80EB6F8-85B5-58AB-C2CC-F707B0BA6E7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837176-06FD-87AB-F3D7-2D3A0C2FA3D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34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7CDCF2A-B219-66EB-FE3A-74A288D37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35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01F65A-C8F3-1E0B-6B58-BECD260FF7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4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ABFA4B-6017-4845-5359-DE4D8CE87E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769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133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16</cp:revision>
  <dcterms:created xsi:type="dcterms:W3CDTF">2024-12-31T01:29:08Z</dcterms:created>
  <dcterms:modified xsi:type="dcterms:W3CDTF">2025-04-29T07:28:38Z</dcterms:modified>
</cp:coreProperties>
</file>