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68" r:id="rId3"/>
    <p:sldId id="365" r:id="rId4"/>
    <p:sldId id="369" r:id="rId5"/>
    <p:sldId id="3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5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5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01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89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66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60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84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9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99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B54CAB-0E9D-B65C-E5E7-5E11F91B8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30B22-BEC3-967E-32E7-33A87A14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所不在的天父，我们赞美祢使用林懿宣教士，在印度支那服事未得之民。在今年的新学期里，很多新学生进入她的学习中心。她教两班，共五十个学生。求天父赐给林懿爱心和耐心，教导当地人，与他们建立美好的关系，让每一颗心都成为好土良田，等待福音的种子成长。最近，很多中国人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A224E4-6152-FA65-B2BB-21D6141A0918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542D8-38A5-883E-EFBA-FFD4F82C54E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26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4F710A-1C6D-E4F8-45A2-F4D5A170C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2A769-01BF-93D3-B3CF-AE032C8E6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涌入林懿所住的城市，有的与当地人结婚，有的采购稀土矿物和经营餐饮业，有的企图诈骗、拐带儿童和少女。求天父怜悯、保守当地人有分辨的智慧，不会沦为卖猪仔。林懿目前正在栽培一位刚信主的 </a:t>
            </a:r>
            <a:r>
              <a:rPr lang="en-US" altLang="zh-CN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 </a:t>
            </a: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姐妹，求圣灵充满这姐妹，能成为耶稣基督忠实的门徒。奉主耶稣基督的名，阿们。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06CF99-19EF-0C52-2D4D-9163C0CCDBAC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F335E-72BA-287A-C6AB-3224CC4C1C7D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938858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D5CF68-E818-0941-C700-0C0FE82B9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0BFAA8-6658-3D01-EA98-05D716529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000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Office 2013 - 2022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266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14</cp:revision>
  <dcterms:created xsi:type="dcterms:W3CDTF">2024-12-31T01:29:08Z</dcterms:created>
  <dcterms:modified xsi:type="dcterms:W3CDTF">2025-04-23T00:41:54Z</dcterms:modified>
</cp:coreProperties>
</file>