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368" r:id="rId3"/>
    <p:sldId id="365" r:id="rId4"/>
    <p:sldId id="369" r:id="rId5"/>
    <p:sldId id="37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1" d="100"/>
          <a:sy n="71" d="100"/>
        </p:scale>
        <p:origin x="189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9510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654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5017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1894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866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060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4841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426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249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5992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661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4/23/2025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587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1000">
              <a:schemeClr val="accent1">
                <a:lumMod val="45000"/>
                <a:lumOff val="55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6B54CAB-0E9D-B65C-E5E7-5E11F91B85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30B22-BEC3-967E-32E7-33A87A149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970666"/>
            <a:ext cx="8009683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38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无所不在的天父，我们赞美祢使用林懿宣教士，在印度支那服事未得之民。在今年的新学期里，很多新学生进入她的学习中心。她教两班，共五十个学生。求天父赐给林懿爱心和耐心，教导当地人，与他们建立美好的关系，让每一颗心都成为好土良田，等待福音的种子成长。最近，很多中国人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BA224E4-6152-FA65-B2BB-21D6141A0918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B542D8-38A5-883E-EFBA-FFD4F82C54E5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4260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61000">
              <a:schemeClr val="accent1">
                <a:lumMod val="45000"/>
                <a:lumOff val="55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D4F710A-1C6D-E4F8-45A2-F4D5A170CE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2A769-01BF-93D3-B3CF-AE032C8E65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861" y="970666"/>
            <a:ext cx="8009683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38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涌入林懿所住的城市，有的与当地人结婚，有的采购稀土矿物和经营餐饮业，有的企图诈骗、拐带儿童和少女。求天父怜悯、保守当地人有分辨的智慧，不会沦为卖猪仔。林懿目前正在栽培一位刚信主的 </a:t>
            </a:r>
            <a:r>
              <a:rPr lang="en-US" altLang="zh-CN" sz="38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M </a:t>
            </a:r>
            <a:r>
              <a:rPr lang="zh-CN" altLang="en-US" sz="38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姐妹，求圣灵充满这姐妹，能成为耶稣基督忠实的门徒。奉主耶稣基督的名，阿们。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006CF99-19EF-0C52-2D4D-9163C0CCDBAC}"/>
              </a:ext>
            </a:extLst>
          </p:cNvPr>
          <p:cNvSpPr txBox="1"/>
          <p:nvPr/>
        </p:nvSpPr>
        <p:spPr>
          <a:xfrm>
            <a:off x="0" y="342477"/>
            <a:ext cx="9144000" cy="6397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4F335E-72BA-287A-C6AB-3224CC4C1C7D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/2</a:t>
            </a:r>
          </a:p>
        </p:txBody>
      </p:sp>
    </p:spTree>
    <p:extLst>
      <p:ext uri="{BB962C8B-B14F-4D97-AF65-F5344CB8AC3E}">
        <p14:creationId xmlns:p14="http://schemas.microsoft.com/office/powerpoint/2010/main" val="9388588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2CD5CF68-E818-0941-C700-0C0FE82B92F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538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00BFAA8-6658-3D01-EA98-05D716529C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-1" r="12493" b="-1"/>
          <a:stretch/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0002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ppt/theme/themeOverride1.xml><?xml version="1.0" encoding="utf-8"?>
<a:themeOverride xmlns:a="http://schemas.openxmlformats.org/drawingml/2006/main">
  <a:clrScheme name="Office 2013 - 2022 Them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1D9A78"/>
    </a:accent1>
    <a:accent2>
      <a:srgbClr val="8BC145"/>
    </a:accent2>
    <a:accent3>
      <a:srgbClr val="36AFCE"/>
    </a:accent3>
    <a:accent4>
      <a:srgbClr val="1D6FA9"/>
    </a:accent4>
    <a:accent5>
      <a:srgbClr val="B74919"/>
    </a:accent5>
    <a:accent6>
      <a:srgbClr val="F19D19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</TotalTime>
  <Words>266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MO SCAC</cp:lastModifiedBy>
  <cp:revision>14</cp:revision>
  <dcterms:created xsi:type="dcterms:W3CDTF">2024-12-31T01:29:08Z</dcterms:created>
  <dcterms:modified xsi:type="dcterms:W3CDTF">2025-04-23T00:41:54Z</dcterms:modified>
</cp:coreProperties>
</file>