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367" r:id="rId3"/>
    <p:sldId id="371" r:id="rId4"/>
    <p:sldId id="372" r:id="rId5"/>
    <p:sldId id="373" r:id="rId6"/>
    <p:sldId id="374" r:id="rId7"/>
    <p:sldId id="37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89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723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834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9436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90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9477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3245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8580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870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3145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1348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50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213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61000">
              <a:schemeClr val="accent1">
                <a:lumMod val="45000"/>
                <a:lumOff val="55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7E41406-62B2-1DFA-A85F-1F7434B183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E5644-6AFA-6CEB-48BE-E6A9DE04A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41416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Bapa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Mahahadir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memuji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Engkau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atas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memakai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Lydia,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melayani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kelompok-kelompok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belum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terjangkau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Indocina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Tahun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baru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banyak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baru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masuk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pusatnya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Lydia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dua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terdiri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daripada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lima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puluh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Bapa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memberikan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kesabaran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Lydia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0BB6C1C-BBE0-9623-63A1-819C00F89FAF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9BB0D3-D003-B2D2-6AC6-C6F57E4E0826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/3</a:t>
            </a:r>
          </a:p>
        </p:txBody>
      </p:sp>
    </p:spTree>
    <p:extLst>
      <p:ext uri="{BB962C8B-B14F-4D97-AF65-F5344CB8AC3E}">
        <p14:creationId xmlns:p14="http://schemas.microsoft.com/office/powerpoint/2010/main" val="974511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61000">
              <a:schemeClr val="accent1">
                <a:lumMod val="45000"/>
                <a:lumOff val="55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60678C3-FADB-8C98-6F0D-5401077139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39A85-DAF5-270A-5E69-EDED7C049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0" y="762165"/>
            <a:ext cx="8216311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membina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hubungan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tempatan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setiap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menjadi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tanah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subur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benih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bertumbuh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Baru-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baru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gelombang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orang-orang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China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masuk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tempat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Lydia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tinggal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Ada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menikah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penduduk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tempatan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membeli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mineral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tanah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berniaga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menipu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3F2F640-AED0-B6EF-FF80-2A805642F95D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8458C2-89BA-7203-2DCA-9081BB380484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/3</a:t>
            </a:r>
          </a:p>
        </p:txBody>
      </p:sp>
    </p:spTree>
    <p:extLst>
      <p:ext uri="{BB962C8B-B14F-4D97-AF65-F5344CB8AC3E}">
        <p14:creationId xmlns:p14="http://schemas.microsoft.com/office/powerpoint/2010/main" val="3995390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61000">
              <a:schemeClr val="accent1">
                <a:lumMod val="45000"/>
                <a:lumOff val="55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6E001D7-5E91-7602-C78F-9906189890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E985A-0C56-BB50-2E1F-76F0E457E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41416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serta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menculik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kanak-kanak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gadis-gadis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muda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Bapa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berbelas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penduduk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tempatan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mengurnia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mereka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hikmat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supaya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tidak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tertipu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Lydia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sedang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melatih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seorang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Kristian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baru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Roh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memenuhi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saudari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menjadi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murid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setia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Dalam nama Tuhan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E5B3242-CF81-8401-3038-AD4C24570F09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AE038E-EC74-27AF-7E4F-A43F4BDF86C4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/3</a:t>
            </a:r>
          </a:p>
        </p:txBody>
      </p:sp>
    </p:spTree>
    <p:extLst>
      <p:ext uri="{BB962C8B-B14F-4D97-AF65-F5344CB8AC3E}">
        <p14:creationId xmlns:p14="http://schemas.microsoft.com/office/powerpoint/2010/main" val="207952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FB97231-2BEF-92DF-1D65-5EFF4DA8F9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393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415D9BD-4A38-0BE9-EEFD-22794C200C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989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close up of text&#10;&#10;AI-generated content may be incorrect.">
            <a:extLst>
              <a:ext uri="{FF2B5EF4-FFF2-40B4-BE49-F238E27FC236}">
                <a16:creationId xmlns:a16="http://schemas.microsoft.com/office/drawing/2014/main" id="{DACEE51C-3FDE-D32C-9936-B98CF0D2A8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9473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179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MO SCAC</cp:lastModifiedBy>
  <cp:revision>15</cp:revision>
  <dcterms:created xsi:type="dcterms:W3CDTF">2024-12-31T01:29:08Z</dcterms:created>
  <dcterms:modified xsi:type="dcterms:W3CDTF">2025-04-23T00:44:58Z</dcterms:modified>
</cp:coreProperties>
</file>