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356" r:id="rId3"/>
    <p:sldId id="357" r:id="rId4"/>
    <p:sldId id="338" r:id="rId5"/>
    <p:sldId id="33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189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523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4459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5444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4694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493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5376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3855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30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1458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7913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45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55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7CDF2"/>
            </a:gs>
            <a:gs pos="39000">
              <a:schemeClr val="accent6">
                <a:lumMod val="20000"/>
                <a:lumOff val="80000"/>
              </a:schemeClr>
            </a:gs>
            <a:gs pos="67000">
              <a:srgbClr val="FFFAEB"/>
            </a:gs>
            <a:gs pos="100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54D81C6-4BB6-C906-A4ED-687E20433D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D0C6C-3154-29DE-D69C-45A8D5397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61" y="970666"/>
            <a:ext cx="8009683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无所不在的天父，感谢祢看顾宣教士许广铮牧师与江柔敏师母，在英国伦敦的君王十字堂牧养超过十年。他们竭力带领会友们向伦敦每一个族群传福音。在今年的冬季事工里，他们让露宿者有机会享受一个安全睡觉的空间和一顿早餐，而且帮助许多人成功摆脱流浪，找到工作，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C90DE58-C082-3410-6A9A-24AEEF4528E6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zh-CN" altLang="en-US" b="1" kern="0"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宣教关怀</a:t>
            </a:r>
            <a:endParaRPr lang="en-US" b="1" kern="0" dirty="0"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F0737D-2920-998D-ABB3-3D5F02D8CA14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>
              <a:defRPr/>
            </a:pPr>
            <a:r>
              <a:rPr lang="en-US" altLang="zh-CN" sz="3600">
                <a:solidFill>
                  <a:srgbClr val="FF0000"/>
                </a:solidFill>
                <a:latin typeface="Calibri" panose="020F0502020204030204"/>
              </a:rPr>
              <a:t>1</a:t>
            </a:r>
            <a:r>
              <a:rPr lang="en-US" sz="3600">
                <a:solidFill>
                  <a:srgbClr val="FF0000"/>
                </a:solidFill>
                <a:latin typeface="Calibri" panose="020F0502020204030204"/>
              </a:rPr>
              <a:t>/2</a:t>
            </a:r>
            <a:endParaRPr lang="en-US" sz="3600" dirty="0">
              <a:solidFill>
                <a:srgbClr val="FF0000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96865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7CDF2"/>
            </a:gs>
            <a:gs pos="39000">
              <a:schemeClr val="accent6">
                <a:lumMod val="20000"/>
                <a:lumOff val="80000"/>
              </a:schemeClr>
            </a:gs>
            <a:gs pos="66000">
              <a:srgbClr val="FFFAEB"/>
            </a:gs>
            <a:gs pos="100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3483B34-6BB2-4474-9AD6-0DB1B3056E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D6B81-F7CE-BF32-55C3-1D4841F2B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61" y="970666"/>
            <a:ext cx="8009683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哈利路亚。今年八月，许牧师与师母将结束他们在君王十字堂的事奉，被委任到伦敦教区的两家西方人教会，一家是以非洲加纳和加勒比海的群体为主，另一家是白人教会。求耶和华沙龙恩眷牧师一家，继续在世俗化的英国扩张上帝的国度。奉主耶稣基督的名，阿们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EC2EBEF-E933-B68F-12DC-83924F8CA6D4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zh-CN" altLang="en-US" b="1" kern="0"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宣教关怀</a:t>
            </a:r>
            <a:endParaRPr lang="en-US" b="1" kern="0" dirty="0"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00A728-F244-B54B-53AF-97F5F616D0EA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>
              <a:defRPr/>
            </a:pPr>
            <a:r>
              <a:rPr lang="en-US" altLang="zh-CN" sz="3600" dirty="0">
                <a:solidFill>
                  <a:srgbClr val="FF0000"/>
                </a:solidFill>
                <a:latin typeface="Calibri" panose="020F0502020204030204"/>
              </a:rPr>
              <a:t>2</a:t>
            </a:r>
            <a:r>
              <a:rPr lang="en-US" sz="3600" dirty="0">
                <a:solidFill>
                  <a:srgbClr val="FF0000"/>
                </a:solidFill>
                <a:latin typeface="Calibri" panose="020F0502020204030204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2168477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032FB-72F5-EB26-E206-38C5EE788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BA489-6E0D-CF86-AAB8-A39AF7CAC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612D78-ED60-3BD3-4BB8-E543618479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32965" y="-13447"/>
            <a:ext cx="12209929" cy="6868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091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7E037-BD23-CA0F-BE34-24F46CF88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5304B99-9357-10D2-14F3-FC693180CB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131970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</TotalTime>
  <Words>250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MO SCAC</cp:lastModifiedBy>
  <cp:revision>13</cp:revision>
  <dcterms:created xsi:type="dcterms:W3CDTF">2024-12-31T01:29:08Z</dcterms:created>
  <dcterms:modified xsi:type="dcterms:W3CDTF">2025-04-15T04:00:05Z</dcterms:modified>
</cp:coreProperties>
</file>