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  <p:sldMasterId id="2147483684" r:id="rId2"/>
  </p:sldMasterIdLst>
  <p:sldIdLst>
    <p:sldId id="360" r:id="rId3"/>
    <p:sldId id="361" r:id="rId4"/>
    <p:sldId id="364" r:id="rId5"/>
    <p:sldId id="340" r:id="rId6"/>
    <p:sldId id="341" r:id="rId7"/>
    <p:sldId id="36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71" d="100"/>
          <a:sy n="71" d="100"/>
        </p:scale>
        <p:origin x="1170" y="2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38197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3667606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04299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33449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79592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98518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0749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31317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3355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732388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437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4056513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32789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609823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5624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13378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48469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6006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5368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05862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75225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59465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4/15/2025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0718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12A672-F013-43E1-8938-EB0F912EF20E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4/15/2025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3BA665C6-EACC-4232-BA64-940A52A98B94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139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7CDF2"/>
            </a:gs>
            <a:gs pos="39000">
              <a:schemeClr val="accent6">
                <a:lumMod val="20000"/>
                <a:lumOff val="80000"/>
              </a:schemeClr>
            </a:gs>
            <a:gs pos="66000">
              <a:srgbClr val="FFFAEB"/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40941D9E-7E86-B0D5-4850-4A345451C49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DCD54-C885-1612-B7E5-6F85405925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141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Allah Bapa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Surgawi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mahahadir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terima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untuk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memberkati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misionari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kami Paderi Hii Kong Ching and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isterinya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menggembalakan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Gereja King's Cross di London,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lebih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daripada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10 tahun. Mereka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jemaat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untuk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menjangkau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komuniti-komuniti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berlainan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di London.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Selama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musim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dingin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tahun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mereka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memberi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8133837-C896-4705-958B-281C36A4E6A2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zh-CN" b="1" dirty="0" err="1"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lang="en-US" altLang="zh-CN" b="1" dirty="0"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lang="en-US" altLang="zh-CN" b="1" dirty="0" err="1"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lang="en-US" altLang="zh-CN" b="1" dirty="0"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lang="en-US" altLang="zh-CN" b="1" dirty="0" err="1"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lang="en-US" altLang="zh-CN" b="1" dirty="0"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D9A292-C436-5ADF-48A9-B53FCB135F81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>
              <a:defRPr/>
            </a:pPr>
            <a:r>
              <a:rPr lang="en-US" altLang="zh-CN" sz="3600" dirty="0">
                <a:solidFill>
                  <a:srgbClr val="FF0000"/>
                </a:solidFill>
                <a:latin typeface="Calibri" panose="020F0502020204030204"/>
              </a:rPr>
              <a:t>1</a:t>
            </a:r>
            <a:r>
              <a:rPr lang="en-US" sz="3600" dirty="0">
                <a:solidFill>
                  <a:srgbClr val="FF0000"/>
                </a:solidFill>
                <a:latin typeface="Calibri" panose="020F0502020204030204"/>
              </a:rPr>
              <a:t>/3</a:t>
            </a:r>
          </a:p>
        </p:txBody>
      </p:sp>
    </p:spTree>
    <p:extLst>
      <p:ext uri="{BB962C8B-B14F-4D97-AF65-F5344CB8AC3E}">
        <p14:creationId xmlns:p14="http://schemas.microsoft.com/office/powerpoint/2010/main" val="40507637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7CDF2"/>
            </a:gs>
            <a:gs pos="39000">
              <a:schemeClr val="accent6">
                <a:lumMod val="20000"/>
                <a:lumOff val="80000"/>
              </a:schemeClr>
            </a:gs>
            <a:gs pos="66000">
              <a:srgbClr val="FFFAEB"/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77D9491E-8A5F-E238-CC79-4C7E223FC3E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0B0BC2-2217-5633-C07B-A34909A23B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141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kesempatan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petualang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untuk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menikmati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tempat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tidur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sarapan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percuma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membantu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banyak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antara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mereka untuk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mendapat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pekerjaan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Haleluya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Pada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bulan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Ogos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tahun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 Paderi Hii Kong Ching and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keluarganya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menamatkan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pelayanan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mereka di King's Cross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diutus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dua gereja lain di London,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1016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884C5C7-F798-E507-70AA-81466F56377C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zh-CN" b="1" dirty="0" err="1"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lang="en-US" altLang="zh-CN" b="1" dirty="0"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lang="en-US" altLang="zh-CN" b="1" dirty="0" err="1"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lang="en-US" altLang="zh-CN" b="1" dirty="0"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lang="en-US" altLang="zh-CN" b="1" dirty="0" err="1"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lang="en-US" altLang="zh-CN" b="1" dirty="0"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3FC612E-2614-EC93-94B2-68A92D2D253E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>
              <a:defRPr/>
            </a:pPr>
            <a:r>
              <a:rPr lang="en-US" altLang="zh-CN" sz="3600" dirty="0">
                <a:solidFill>
                  <a:srgbClr val="FF0000"/>
                </a:solidFill>
                <a:latin typeface="Calibri" panose="020F0502020204030204"/>
              </a:rPr>
              <a:t>2</a:t>
            </a:r>
            <a:r>
              <a:rPr lang="en-US" sz="3600" dirty="0">
                <a:solidFill>
                  <a:srgbClr val="FF0000"/>
                </a:solidFill>
                <a:latin typeface="Calibri" panose="020F0502020204030204"/>
              </a:rPr>
              <a:t>/3</a:t>
            </a:r>
          </a:p>
        </p:txBody>
      </p:sp>
    </p:spTree>
    <p:extLst>
      <p:ext uri="{BB962C8B-B14F-4D97-AF65-F5344CB8AC3E}">
        <p14:creationId xmlns:p14="http://schemas.microsoft.com/office/powerpoint/2010/main" val="37699959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7CDF2"/>
            </a:gs>
            <a:gs pos="39000">
              <a:schemeClr val="accent6">
                <a:lumMod val="20000"/>
                <a:lumOff val="80000"/>
              </a:schemeClr>
            </a:gs>
            <a:gs pos="66000">
              <a:srgbClr val="FFFAEB"/>
            </a:gs>
            <a:gs pos="100000">
              <a:schemeClr val="accent6">
                <a:lumMod val="40000"/>
                <a:lumOff val="60000"/>
              </a:schemeClr>
            </a:gs>
          </a:gsLst>
          <a:lin ang="5400000" scaled="1"/>
        </a:gra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9F8AAC78-F31D-462D-1DFD-00339133B66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078E5F-966E-08B6-6DE9-54119FE886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1171" y="762165"/>
            <a:ext cx="8141416" cy="5592365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>
              <a:lnSpc>
                <a:spcPts val="4400"/>
              </a:lnSpc>
              <a:spcBef>
                <a:spcPts val="0"/>
              </a:spcBef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gereja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komuniti Afrika Ghana dan Karibia, dan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lagi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gereja orang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putih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Yahweh Shalom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membimbing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keluarga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Rev. Hii agar mereka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terus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memperluaskan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Kerajaan Allah di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Inggeris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. Dalam nama Tuhan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1016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5D90ADF-32CF-3151-9E5D-9A7EB810EF79}"/>
              </a:ext>
            </a:extLst>
          </p:cNvPr>
          <p:cNvSpPr txBox="1"/>
          <p:nvPr/>
        </p:nvSpPr>
        <p:spPr>
          <a:xfrm>
            <a:off x="0" y="207718"/>
            <a:ext cx="9144000" cy="496571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spcBef>
                <a:spcPts val="0"/>
              </a:spcBef>
              <a:defRPr/>
            </a:pPr>
            <a:r>
              <a:rPr lang="en-US" altLang="zh-CN" b="1" dirty="0" err="1"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latin typeface="Calibri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lang="en-US" altLang="zh-CN" b="1" dirty="0"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lang="en-US" altLang="zh-CN" b="1" dirty="0" err="1"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latin typeface="Calibri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lang="en-US" altLang="zh-CN" b="1" dirty="0"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latin typeface="Calibri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lang="en-US" altLang="zh-CN" b="1" dirty="0" err="1"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latin typeface="Calibri"/>
                <a:ea typeface="Microsoft YaHei" panose="020B0503020204020204" charset="-122"/>
                <a:cs typeface="Calibri" panose="020F0502020204030204" charset="0"/>
              </a:rPr>
              <a:t>Misi</a:t>
            </a:r>
            <a:endParaRPr lang="en-US" altLang="zh-CN" b="1" dirty="0"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latin typeface="Calibri"/>
              <a:ea typeface="Microsoft YaHei" panose="020B0503020204020204" charset="-122"/>
              <a:cs typeface="Calibri" panose="020F050202020403020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383769D-9D7B-EA0D-EEED-FEC04E3198EE}"/>
              </a:ext>
            </a:extLst>
          </p:cNvPr>
          <p:cNvSpPr txBox="1"/>
          <p:nvPr/>
        </p:nvSpPr>
        <p:spPr>
          <a:xfrm>
            <a:off x="8029111" y="6097744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>
              <a:defRPr/>
            </a:pPr>
            <a:r>
              <a:rPr lang="en-US" sz="3600" dirty="0">
                <a:solidFill>
                  <a:srgbClr val="FF0000"/>
                </a:solidFill>
                <a:latin typeface="Calibri" panose="020F0502020204030204"/>
              </a:rPr>
              <a:t>3/3</a:t>
            </a:r>
          </a:p>
        </p:txBody>
      </p:sp>
    </p:spTree>
    <p:extLst>
      <p:ext uri="{BB962C8B-B14F-4D97-AF65-F5344CB8AC3E}">
        <p14:creationId xmlns:p14="http://schemas.microsoft.com/office/powerpoint/2010/main" val="17169371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C475B-FBE1-7F23-53E4-1E3BB0DC55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DBF69B7D-649D-6441-0DA8-A9FEDE3F0F3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6241" y="0"/>
            <a:ext cx="12196482" cy="686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8697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DEE695-98F0-4496-4927-34ABB6704E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D85BF3F-0497-E0AF-A4DC-A810494EE9C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2400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1559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7D9F3-2047-F263-7915-6688E7617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6CCF30-C76E-9BB5-1B80-09A9643745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397ACBB-22FB-108C-188A-3430E261F2D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519518" y="5042"/>
            <a:ext cx="12183036" cy="68529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7002238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143</TotalTime>
  <Words>158</Words>
  <Application>Microsoft Office PowerPoint</Application>
  <PresentationFormat>On-screen Show (4:3)</PresentationFormat>
  <Paragraphs>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Microsoft YaHei</vt:lpstr>
      <vt:lpstr>Arial</vt:lpstr>
      <vt:lpstr>Calibri</vt:lpstr>
      <vt:lpstr>Calibri Light</vt:lpstr>
      <vt:lpstr>2_Office Theme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MO SCAC</cp:lastModifiedBy>
  <cp:revision>14</cp:revision>
  <dcterms:created xsi:type="dcterms:W3CDTF">2024-12-31T01:29:08Z</dcterms:created>
  <dcterms:modified xsi:type="dcterms:W3CDTF">2025-04-15T04:04:41Z</dcterms:modified>
</cp:coreProperties>
</file>