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60" r:id="rId3"/>
    <p:sldId id="361" r:id="rId4"/>
    <p:sldId id="364" r:id="rId5"/>
    <p:sldId id="340" r:id="rId6"/>
    <p:sldId id="341" r:id="rId7"/>
    <p:sldId id="3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7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44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959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51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074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131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3355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23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43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278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098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2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39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7CDF2"/>
            </a:gs>
            <a:gs pos="39000">
              <a:schemeClr val="accent6">
                <a:lumMod val="20000"/>
                <a:lumOff val="80000"/>
              </a:schemeClr>
            </a:gs>
            <a:gs pos="66000">
              <a:srgbClr val="FFFAEB"/>
            </a:gs>
            <a:gs pos="100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941D9E-7E86-B0D5-4850-4A345451C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DCD54-C885-1612-B7E5-6F8540592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mahahadir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memberkati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 Paderi Hii Kong Ching and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menggembalakan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Gereja King's Cross di London,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10 tahun.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jemaat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komuniti-komuniti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berlainan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London.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musim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dingin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tahun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133837-C896-4705-958B-281C36A4E6A2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zh-CN" b="1" dirty="0" err="1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lang="en-US" altLang="zh-CN" b="1" dirty="0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lang="en-US" altLang="zh-CN" b="1" dirty="0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lang="en-US" altLang="zh-CN" b="1" dirty="0"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D9A292-C436-5ADF-48A9-B53FCB135F81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>
              <a:defRPr/>
            </a:pPr>
            <a:r>
              <a:rPr lang="en-US" altLang="zh-CN" sz="3600" dirty="0">
                <a:solidFill>
                  <a:srgbClr val="FF0000"/>
                </a:solidFill>
                <a:latin typeface="Calibri" panose="020F0502020204030204"/>
              </a:rPr>
              <a:t>1</a:t>
            </a:r>
            <a:r>
              <a:rPr lang="en-US" sz="3600" dirty="0">
                <a:solidFill>
                  <a:srgbClr val="FF0000"/>
                </a:solidFill>
                <a:latin typeface="Calibri" panose="020F0502020204030204"/>
              </a:rPr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405076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7CDF2"/>
            </a:gs>
            <a:gs pos="39000">
              <a:schemeClr val="accent6">
                <a:lumMod val="20000"/>
                <a:lumOff val="80000"/>
              </a:schemeClr>
            </a:gs>
            <a:gs pos="66000">
              <a:srgbClr val="FFFAEB"/>
            </a:gs>
            <a:gs pos="100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D9491E-8A5F-E238-CC79-4C7E223FC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B0BC2-2217-5633-C07B-A34909A23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petualang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menikmati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tidur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sarapan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percuma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membantu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antara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pekerjaan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Haleluya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Ogos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tahun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 Paderi Hii Kong Ching and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menamatkan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 di King's Cross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diutus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dua gereja lain di London,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satu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884C5C7-F798-E507-70AA-81466F56377C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zh-CN" b="1" dirty="0" err="1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lang="en-US" altLang="zh-CN" b="1" dirty="0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lang="en-US" altLang="zh-CN" b="1" dirty="0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lang="en-US" altLang="zh-CN" b="1" dirty="0"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FC612E-2614-EC93-94B2-68A92D2D253E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>
              <a:defRPr/>
            </a:pPr>
            <a:r>
              <a:rPr lang="en-US" altLang="zh-CN" sz="3600" dirty="0">
                <a:solidFill>
                  <a:srgbClr val="FF0000"/>
                </a:solidFill>
                <a:latin typeface="Calibri" panose="020F0502020204030204"/>
              </a:rPr>
              <a:t>2</a:t>
            </a:r>
            <a:r>
              <a:rPr lang="en-US" sz="3600" dirty="0">
                <a:solidFill>
                  <a:srgbClr val="FF0000"/>
                </a:solidFill>
                <a:latin typeface="Calibri" panose="020F0502020204030204"/>
              </a:rPr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3769995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7CDF2"/>
            </a:gs>
            <a:gs pos="39000">
              <a:schemeClr val="accent6">
                <a:lumMod val="20000"/>
                <a:lumOff val="80000"/>
              </a:schemeClr>
            </a:gs>
            <a:gs pos="66000">
              <a:srgbClr val="FFFAEB"/>
            </a:gs>
            <a:gs pos="100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8AAC78-F31D-462D-1DFD-00339133B6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78E5F-966E-08B6-6DE9-54119FE88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4141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komuniti Afrika Ghana dan Karibia,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gereja 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putih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Yahweh Shalom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Rev. Hii agar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memperluaskan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Kerajaan Allah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5D90ADF-32CF-3151-9E5D-9A7EB810EF79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zh-CN" b="1" dirty="0" err="1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lang="en-US" altLang="zh-CN" b="1" dirty="0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lang="en-US" altLang="zh-CN" b="1" dirty="0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lang="en-US" altLang="zh-CN" b="1" dirty="0"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83769D-9D7B-EA0D-EEED-FEC04E3198EE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>
              <a:defRPr/>
            </a:pPr>
            <a:r>
              <a:rPr lang="en-US" sz="3600" dirty="0">
                <a:solidFill>
                  <a:srgbClr val="FF0000"/>
                </a:solidFill>
                <a:latin typeface="Calibri" panose="020F0502020204030204"/>
              </a:rPr>
              <a:t>3/3</a:t>
            </a:r>
          </a:p>
        </p:txBody>
      </p:sp>
    </p:spTree>
    <p:extLst>
      <p:ext uri="{BB962C8B-B14F-4D97-AF65-F5344CB8AC3E}">
        <p14:creationId xmlns:p14="http://schemas.microsoft.com/office/powerpoint/2010/main" val="1716937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C475B-FBE1-7F23-53E4-1E3BB0DC5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F69B7D-649D-6441-0DA8-A9FEDE3F0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6241" y="0"/>
            <a:ext cx="12196482" cy="686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697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EE695-98F0-4496-4927-34ABB6704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85BF3F-0497-E0AF-A4DC-A810494EE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155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7D9F3-2047-F263-7915-6688E7617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CCF30-C76E-9BB5-1B80-09A964374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97ACBB-22FB-108C-188A-3430E261F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9518" y="5042"/>
            <a:ext cx="12183036" cy="6852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0223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158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14</cp:revision>
  <dcterms:created xsi:type="dcterms:W3CDTF">2024-12-31T01:29:08Z</dcterms:created>
  <dcterms:modified xsi:type="dcterms:W3CDTF">2025-04-15T04:04:41Z</dcterms:modified>
</cp:coreProperties>
</file>