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349" r:id="rId3"/>
    <p:sldId id="352" r:id="rId4"/>
    <p:sldId id="353" r:id="rId5"/>
    <p:sldId id="354" r:id="rId6"/>
    <p:sldId id="355" r:id="rId7"/>
    <p:sldId id="356"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E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1" d="100"/>
          <a:sy n="71" d="100"/>
        </p:scale>
        <p:origin x="1896"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367212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88815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175072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84707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943993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623052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379075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87647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9248390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430035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79476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4/8/2025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4/8/2025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588986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6">
                <a:lumMod val="20000"/>
                <a:lumOff val="80000"/>
              </a:schemeClr>
            </a:gs>
            <a:gs pos="74000">
              <a:schemeClr val="accent3">
                <a:lumMod val="60000"/>
                <a:lumOff val="40000"/>
              </a:schemeClr>
            </a:gs>
            <a:gs pos="87624">
              <a:schemeClr val="bg1"/>
            </a:gs>
            <a:gs pos="100000">
              <a:schemeClr val="accent6">
                <a:lumMod val="20000"/>
                <a:lumOff val="80000"/>
              </a:schemeClr>
            </a:gs>
          </a:gsLst>
          <a:lin ang="5400000" scaled="1"/>
        </a:gradFill>
        <a:effectLst/>
      </p:bgPr>
    </p:bg>
    <p:spTree>
      <p:nvGrpSpPr>
        <p:cNvPr id="1" name="">
          <a:extLst>
            <a:ext uri="{FF2B5EF4-FFF2-40B4-BE49-F238E27FC236}">
              <a16:creationId xmlns:a16="http://schemas.microsoft.com/office/drawing/2014/main" id="{635547E3-80AB-31D2-09CE-284A41AA496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090D8D-6F55-0769-CA77-8D99D427B213}"/>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thank You for looking after our missionary in Thailand, Chieng, who is spreading Gospel among the 70 million souls. We are thankful for her safety during the earthquake that occurred at the end of March in Myanmar. We ask God to bless the relief and reconstruction works in Myanmar and Thailand, and for Christians to take</a:t>
            </a:r>
          </a:p>
        </p:txBody>
      </p:sp>
      <p:sp>
        <p:nvSpPr>
          <p:cNvPr id="6" name="Title 1">
            <a:extLst>
              <a:ext uri="{FF2B5EF4-FFF2-40B4-BE49-F238E27FC236}">
                <a16:creationId xmlns:a16="http://schemas.microsoft.com/office/drawing/2014/main" id="{1B71C1A5-C5E5-8816-7348-E36D4EF07533}"/>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C311B23A-2DA7-34EB-3BC9-300633DDE5F7}"/>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41288167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6">
                <a:lumMod val="20000"/>
                <a:lumOff val="80000"/>
              </a:schemeClr>
            </a:gs>
            <a:gs pos="74000">
              <a:schemeClr val="accent3">
                <a:lumMod val="60000"/>
                <a:lumOff val="40000"/>
              </a:schemeClr>
            </a:gs>
            <a:gs pos="87624">
              <a:schemeClr val="bg1"/>
            </a:gs>
            <a:gs pos="100000">
              <a:schemeClr val="accent6">
                <a:lumMod val="20000"/>
                <a:lumOff val="80000"/>
              </a:schemeClr>
            </a:gs>
          </a:gsLst>
          <a:lin ang="5400000" scaled="1"/>
        </a:gradFill>
        <a:effectLst/>
      </p:bgPr>
    </p:bg>
    <p:spTree>
      <p:nvGrpSpPr>
        <p:cNvPr id="1" name="">
          <a:extLst>
            <a:ext uri="{FF2B5EF4-FFF2-40B4-BE49-F238E27FC236}">
              <a16:creationId xmlns:a16="http://schemas.microsoft.com/office/drawing/2014/main" id="{ACB89D43-C36B-91E8-66F7-E3E0052416D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4F4BD43-B8FE-1B1D-8937-FEC5A8FC4576}"/>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an active part in it, showing the image of Christ's mercy in the affected areas. We also pray for the Holy Spirit to help Chieng bearing good testimony in the Thai school where she has just finished her first year of teaching. A M-lady whom  Chieng cares for is currently facing a health and family crisis. May the Holy Spirit open the eyes of this lady so that</a:t>
            </a:r>
          </a:p>
        </p:txBody>
      </p:sp>
      <p:sp>
        <p:nvSpPr>
          <p:cNvPr id="6" name="Title 1">
            <a:extLst>
              <a:ext uri="{FF2B5EF4-FFF2-40B4-BE49-F238E27FC236}">
                <a16:creationId xmlns:a16="http://schemas.microsoft.com/office/drawing/2014/main" id="{E888E6B5-10D5-CFBC-84C6-CC2522B8C45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5F2771C4-424F-36A8-F0F6-825E347786FB}"/>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9814130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13000">
              <a:schemeClr val="bg1"/>
            </a:gs>
            <a:gs pos="0">
              <a:schemeClr val="accent6">
                <a:lumMod val="20000"/>
                <a:lumOff val="80000"/>
              </a:schemeClr>
            </a:gs>
            <a:gs pos="74000">
              <a:schemeClr val="accent3">
                <a:lumMod val="60000"/>
                <a:lumOff val="40000"/>
              </a:schemeClr>
            </a:gs>
            <a:gs pos="87624">
              <a:schemeClr val="bg1"/>
            </a:gs>
            <a:gs pos="100000">
              <a:schemeClr val="accent6">
                <a:lumMod val="20000"/>
                <a:lumOff val="80000"/>
              </a:schemeClr>
            </a:gs>
          </a:gsLst>
          <a:lin ang="5400000" scaled="1"/>
        </a:gradFill>
        <a:effectLst/>
      </p:bgPr>
    </p:bg>
    <p:spTree>
      <p:nvGrpSpPr>
        <p:cNvPr id="1" name="">
          <a:extLst>
            <a:ext uri="{FF2B5EF4-FFF2-40B4-BE49-F238E27FC236}">
              <a16:creationId xmlns:a16="http://schemas.microsoft.com/office/drawing/2014/main" id="{BEC3475E-F0B0-7EA0-A64E-44D344A544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12A9CB-A65F-7957-6660-97426F79BA4D}"/>
              </a:ext>
            </a:extLst>
          </p:cNvPr>
          <p:cNvSpPr>
            <a:spLocks noGrp="1"/>
          </p:cNvSpPr>
          <p:nvPr>
            <p:ph idx="1"/>
          </p:nvPr>
        </p:nvSpPr>
        <p:spPr>
          <a:xfrm>
            <a:off x="484094" y="704289"/>
            <a:ext cx="8162366"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she may encounter the light and peace of Jesus Christ. O God, may You send more short-term and long-term missionaries to the fields in Thailand. In the name of our Lord Jesus Christ, Amen.</a:t>
            </a:r>
          </a:p>
        </p:txBody>
      </p:sp>
      <p:sp>
        <p:nvSpPr>
          <p:cNvPr id="6" name="Title 1">
            <a:extLst>
              <a:ext uri="{FF2B5EF4-FFF2-40B4-BE49-F238E27FC236}">
                <a16:creationId xmlns:a16="http://schemas.microsoft.com/office/drawing/2014/main" id="{A27A563E-874C-ED1A-696F-20DF91B187CB}"/>
              </a:ext>
            </a:extLst>
          </p:cNvPr>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a:extLst>
              <a:ext uri="{FF2B5EF4-FFF2-40B4-BE49-F238E27FC236}">
                <a16:creationId xmlns:a16="http://schemas.microsoft.com/office/drawing/2014/main" id="{EF761027-3C6B-E561-E6E8-EF1F758CF0EF}"/>
              </a:ext>
            </a:extLst>
          </p:cNvPr>
          <p:cNvSpPr txBox="1"/>
          <p:nvPr/>
        </p:nvSpPr>
        <p:spPr>
          <a:xfrm>
            <a:off x="7928659" y="6172911"/>
            <a:ext cx="1053296"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653655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68846B63-D339-6E9F-4ECC-79883278F6BE}"/>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330697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2149057A-F03B-0B2D-4787-AAEEF5895CCC}"/>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270098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143" y="0"/>
            <a:ext cx="9141714"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a:extLst>
              <a:ext uri="{FF2B5EF4-FFF2-40B4-BE49-F238E27FC236}">
                <a16:creationId xmlns:a16="http://schemas.microsoft.com/office/drawing/2014/main" id="{F21C8E36-013A-6C18-D0F0-D0967AB676BD}"/>
              </a:ext>
            </a:extLst>
          </p:cNvPr>
          <p:cNvPicPr>
            <a:picLocks noGrp="1" noChangeAspect="1"/>
          </p:cNvPicPr>
          <p:nvPr>
            <p:ph idx="1"/>
          </p:nvPr>
        </p:nvPicPr>
        <p:blipFill>
          <a:blip r:embed="rId2"/>
          <a:srcRect l="12493" t="-1" r="12493" b="-1"/>
          <a:stretch/>
        </p:blipFill>
        <p:spPr>
          <a:xfrm>
            <a:off x="20" y="1282"/>
            <a:ext cx="9143980" cy="6856718"/>
          </a:xfrm>
          <a:prstGeom prst="rect">
            <a:avLst/>
          </a:prstGeom>
        </p:spPr>
      </p:pic>
    </p:spTree>
    <p:extLst>
      <p:ext uri="{BB962C8B-B14F-4D97-AF65-F5344CB8AC3E}">
        <p14:creationId xmlns:p14="http://schemas.microsoft.com/office/powerpoint/2010/main" val="1797437925"/>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252</TotalTime>
  <Words>184</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Office 2013 - 2022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MO SCAC</cp:lastModifiedBy>
  <cp:revision>13</cp:revision>
  <dcterms:created xsi:type="dcterms:W3CDTF">2024-12-31T01:29:08Z</dcterms:created>
  <dcterms:modified xsi:type="dcterms:W3CDTF">2025-04-08T05:50:00Z</dcterms:modified>
</cp:coreProperties>
</file>