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48" r:id="rId3"/>
    <p:sldId id="351" r:id="rId4"/>
    <p:sldId id="352" r:id="rId5"/>
    <p:sldId id="35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472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78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982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998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65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320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40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50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50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66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03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chemeClr val="accent3">
                <a:lumMod val="60000"/>
                <a:lumOff val="40000"/>
              </a:scheme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9A220C-19E5-BD79-CFB1-3F27C5E8C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DB566-F5F3-63D2-4DE2-30DFED122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28696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慈悲的天父，感谢祢看顾纯谦宣教士，在泰国七千万灵魂中，寻找迷路的羊。我们感恩，在三月尾发生的缅甸大地震中，纯谦宣教士平安无恙。恳求天父保佑在缅甸与泰国的救济和重建工作，众基督徒也积极参与其中，在灾区展现仁慈的基督形象。纯谦宣教士刚结束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138E23-7C74-AD4C-D13F-F1C289AE3A04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6E4368-F1B1-CE7D-256D-1F5585338BDE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804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6">
                <a:lumMod val="20000"/>
                <a:lumOff val="80000"/>
              </a:schemeClr>
            </a:gs>
            <a:gs pos="74000">
              <a:schemeClr val="accent3">
                <a:lumMod val="60000"/>
                <a:lumOff val="40000"/>
              </a:schemeClr>
            </a:gs>
            <a:gs pos="87624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5EFD99-A9B1-4771-474E-923AE9B60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945EA-B1D4-E2AE-063A-0566F7BAA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28696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在泰国学校第一年的教学工作，求圣灵帮助她，在学校有美好的见证。目前，她所关心的一位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M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族姐妹，正面对健康和家庭危机，求圣灵带领她的手术顺利，更在灵里遇见耶稣基督的光与平安。求主打发更多短期和长期宣教士到泰国的禾场去。奉主耶稣基督的名，阿们。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BF9F17F-5163-8A1A-2E51-4A3DB09A193E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A4FC25-4457-7744-ACE4-8B364E3390D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76544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close up of a sign&#10;&#10;AI-generated content may be incorrect.">
            <a:extLst>
              <a:ext uri="{FF2B5EF4-FFF2-40B4-BE49-F238E27FC236}">
                <a16:creationId xmlns:a16="http://schemas.microsoft.com/office/drawing/2014/main" id="{22272960-A913-ED7F-A456-44B66E0BD1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2" t="-2" r="12492"/>
          <a:stretch/>
        </p:blipFill>
        <p:spPr>
          <a:xfrm>
            <a:off x="-1142" y="1282"/>
            <a:ext cx="9143999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AB4CA0-56AB-73D1-66D4-C4784BA2B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-1123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05245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246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10</cp:revision>
  <dcterms:created xsi:type="dcterms:W3CDTF">2024-12-31T01:29:08Z</dcterms:created>
  <dcterms:modified xsi:type="dcterms:W3CDTF">2025-04-08T03:10:14Z</dcterms:modified>
</cp:coreProperties>
</file>