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350" r:id="rId3"/>
    <p:sldId id="354" r:id="rId4"/>
    <p:sldId id="355" r:id="rId5"/>
    <p:sldId id="356" r:id="rId6"/>
    <p:sldId id="357" r:id="rId7"/>
    <p:sldId id="358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1" d="100"/>
          <a:sy n="71" d="100"/>
        </p:scale>
        <p:origin x="1896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4/8/2025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8197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4/8/2025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6760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4/8/2025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4299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4/8/2025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9546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4/8/2025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7624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4/8/2025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7959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4/8/2025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3294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4/8/2025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5746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4/8/2025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9263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4/8/2025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6123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4/8/2025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7828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4/8/2025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05651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4/8/2025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2581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4/8/2025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26887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4/8/2025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910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4/8/2025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3378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4/8/2025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8469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4/8/2025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6006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4/8/2025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5368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4/8/2025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5862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4/8/2025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7522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4/8/2025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9465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4/8/2025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718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4/8/2025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371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3000">
              <a:schemeClr val="bg1"/>
            </a:gs>
            <a:gs pos="0">
              <a:schemeClr val="accent6">
                <a:lumMod val="20000"/>
                <a:lumOff val="80000"/>
              </a:schemeClr>
            </a:gs>
            <a:gs pos="74000">
              <a:schemeClr val="accent3">
                <a:lumMod val="60000"/>
                <a:lumOff val="40000"/>
              </a:schemeClr>
            </a:gs>
            <a:gs pos="87624">
              <a:schemeClr val="bg1"/>
            </a:gs>
            <a:gs pos="100000">
              <a:schemeClr val="accent6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63D8CF3-161C-28E0-DFD3-1AB2BE6161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902202-30F8-9A1A-7BB0-4A13D6C2C1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171" y="762165"/>
            <a:ext cx="8149076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lnSpc>
                <a:spcPts val="4400"/>
              </a:lnSpc>
              <a:spcBef>
                <a:spcPts val="0"/>
              </a:spcBef>
              <a:buNone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Allah Bapa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Surgawi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berterima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kasih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-Mu kerana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menjaga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kami di Thailand,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iaitu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Chieng.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bersyukur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atas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keselamatannya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 sana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apabila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gempa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bumi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terjadi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 Myanmar.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Bapa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Surgawi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membimbing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kerja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pertolongan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dan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rekonstruksi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 Myanmar dan Thailand,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khususnya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orang-orang Kristian juga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68058FE-A1E3-D814-DBBE-53D28D3B800F}"/>
              </a:ext>
            </a:extLst>
          </p:cNvPr>
          <p:cNvSpPr txBox="1"/>
          <p:nvPr/>
        </p:nvSpPr>
        <p:spPr>
          <a:xfrm>
            <a:off x="0" y="207718"/>
            <a:ext cx="9144000" cy="4965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421080E-F292-1322-8B73-C18A909EAE85}"/>
              </a:ext>
            </a:extLst>
          </p:cNvPr>
          <p:cNvSpPr txBox="1"/>
          <p:nvPr/>
        </p:nvSpPr>
        <p:spPr>
          <a:xfrm>
            <a:off x="8029111" y="6097744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4247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3000">
              <a:schemeClr val="bg1"/>
            </a:gs>
            <a:gs pos="0">
              <a:schemeClr val="accent6">
                <a:lumMod val="20000"/>
                <a:lumOff val="80000"/>
              </a:schemeClr>
            </a:gs>
            <a:gs pos="74000">
              <a:schemeClr val="accent3">
                <a:lumMod val="60000"/>
                <a:lumOff val="40000"/>
              </a:schemeClr>
            </a:gs>
            <a:gs pos="87624">
              <a:schemeClr val="bg1"/>
            </a:gs>
            <a:gs pos="100000">
              <a:schemeClr val="accent6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B0D9DF7-63C1-20A2-8EC3-0D276902BE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1307DA-EBEF-B918-4E3A-669733C951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171" y="762165"/>
            <a:ext cx="8149076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lnSpc>
                <a:spcPts val="4400"/>
              </a:lnSpc>
              <a:spcBef>
                <a:spcPts val="0"/>
              </a:spcBef>
              <a:buNone/>
            </a:pP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mengambil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bahagian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secara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aktif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dalamnya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bagi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menunjukkan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gambaran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belas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kasihan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daerah-daerah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terkena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bencana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Kami juga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Roh Kudus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menolong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Chieng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menunjukkan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kesaksian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baik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sekolah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tempatan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Thailand di mana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baru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sahaja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selesai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mengajar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tahun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pertama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Seorang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saudari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M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diinjili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1016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7492165-3284-EEEB-BDD5-78E19B30F7D4}"/>
              </a:ext>
            </a:extLst>
          </p:cNvPr>
          <p:cNvSpPr txBox="1"/>
          <p:nvPr/>
        </p:nvSpPr>
        <p:spPr>
          <a:xfrm>
            <a:off x="0" y="207718"/>
            <a:ext cx="9144000" cy="4965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B739F9E-F018-5F02-25D8-C237106C58E9}"/>
              </a:ext>
            </a:extLst>
          </p:cNvPr>
          <p:cNvSpPr txBox="1"/>
          <p:nvPr/>
        </p:nvSpPr>
        <p:spPr>
          <a:xfrm>
            <a:off x="8029111" y="6097744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5457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3000">
              <a:schemeClr val="bg1"/>
            </a:gs>
            <a:gs pos="0">
              <a:schemeClr val="accent6">
                <a:lumMod val="20000"/>
                <a:lumOff val="80000"/>
              </a:schemeClr>
            </a:gs>
            <a:gs pos="74000">
              <a:schemeClr val="accent3">
                <a:lumMod val="60000"/>
                <a:lumOff val="40000"/>
              </a:schemeClr>
            </a:gs>
            <a:gs pos="87624">
              <a:schemeClr val="bg1"/>
            </a:gs>
            <a:gs pos="100000">
              <a:schemeClr val="accent6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6B3AC0B-E209-429F-6118-48CE755D13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0B2E63-CBD4-715B-2706-54B4998909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171" y="762165"/>
            <a:ext cx="8149076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lnSpc>
                <a:spcPts val="4400"/>
              </a:lnSpc>
              <a:spcBef>
                <a:spcPts val="0"/>
              </a:spcBef>
              <a:buNone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oleh Chieng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sedang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menghadapi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krisis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kesihatan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dan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keluarga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Roh Kudus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memimpin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saudari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menemui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terang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dan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damai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sejahtera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Semoga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lebih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banyak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jangka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pendek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dan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jangka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panjang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diutus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ladang-ladang di Thailand. Dalam nama Tuhan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Amin.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5200188-5E21-FB3F-CF3A-F9B99ED73730}"/>
              </a:ext>
            </a:extLst>
          </p:cNvPr>
          <p:cNvSpPr txBox="1"/>
          <p:nvPr/>
        </p:nvSpPr>
        <p:spPr>
          <a:xfrm>
            <a:off x="0" y="207718"/>
            <a:ext cx="9144000" cy="4965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3CD1DB2-3D02-25C0-D055-78C81B48FE9A}"/>
              </a:ext>
            </a:extLst>
          </p:cNvPr>
          <p:cNvSpPr txBox="1"/>
          <p:nvPr/>
        </p:nvSpPr>
        <p:spPr>
          <a:xfrm>
            <a:off x="8029111" y="6097744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0637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96EB9EF-3AFA-41BD-8292-3CFDDDD1A0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 l="12493" t="-1" r="12493" b="-1"/>
          <a:stretch/>
        </p:blipFill>
        <p:spPr>
          <a:xfrm>
            <a:off x="20" y="1282"/>
            <a:ext cx="9143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680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841CC06-1795-6D2E-0413-D159BBCC0C2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 l="12493" t="-1" r="12493" b="-1"/>
          <a:stretch/>
        </p:blipFill>
        <p:spPr>
          <a:xfrm>
            <a:off x="20" y="1282"/>
            <a:ext cx="9143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874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Content Placeholder 4" descr="A blue and white text&#10;&#10;AI-generated content may be incorrect.">
            <a:extLst>
              <a:ext uri="{FF2B5EF4-FFF2-40B4-BE49-F238E27FC236}">
                <a16:creationId xmlns:a16="http://schemas.microsoft.com/office/drawing/2014/main" id="{C356BA78-303B-710B-2734-B37537444FB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 l="12493" t="-1" r="12493" b="-1"/>
          <a:stretch/>
        </p:blipFill>
        <p:spPr>
          <a:xfrm>
            <a:off x="-1123" y="1282"/>
            <a:ext cx="9143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490440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114</TotalTime>
  <Words>159</Words>
  <Application>Microsoft Office PowerPoint</Application>
  <PresentationFormat>On-screen Show (4:3)</PresentationFormat>
  <Paragraphs>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Microsoft YaHei</vt:lpstr>
      <vt:lpstr>Arial</vt:lpstr>
      <vt:lpstr>Calibri</vt:lpstr>
      <vt:lpstr>Calibri Light</vt:lpstr>
      <vt:lpstr>2_Office Theme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MO SCAC</cp:lastModifiedBy>
  <cp:revision>13</cp:revision>
  <dcterms:created xsi:type="dcterms:W3CDTF">2024-12-31T01:29:08Z</dcterms:created>
  <dcterms:modified xsi:type="dcterms:W3CDTF">2025-04-08T05:53:18Z</dcterms:modified>
</cp:coreProperties>
</file>