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50" r:id="rId3"/>
    <p:sldId id="354" r:id="rId4"/>
    <p:sldId id="355" r:id="rId5"/>
    <p:sldId id="356" r:id="rId6"/>
    <p:sldId id="357" r:id="rId7"/>
    <p:sldId id="3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954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76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795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329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574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9263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612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82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258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688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91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7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74000">
              <a:schemeClr val="accent3">
                <a:lumMod val="60000"/>
                <a:lumOff val="40000"/>
              </a:schemeClr>
            </a:gs>
            <a:gs pos="87624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3D8CF3-161C-28E0-DFD3-1AB2BE6161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02202-30F8-9A1A-7BB0-4A13D6C2C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907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kerana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 di Thailand,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iaitu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Chieng.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keselamatannya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sana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apabila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gempa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bumi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Myanmar.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pertolongan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rekonstruksi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Myanmar dan Thailand,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khususnya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Kristian juga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8058FE-A1E3-D814-DBBE-53D28D3B800F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21080E-F292-1322-8B73-C18A909EAE85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424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74000">
              <a:schemeClr val="accent3">
                <a:lumMod val="60000"/>
                <a:lumOff val="40000"/>
              </a:schemeClr>
            </a:gs>
            <a:gs pos="87624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B0D9DF7-63C1-20A2-8EC3-0D276902B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307DA-EBEF-B918-4E3A-669733C95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907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mengambil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bahagian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menunjukkan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gambaran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daerah-daerah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terkena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bencana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juga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menolong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Chieng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menunjukkan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kesaksian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Thailand di mana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sahaja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selesai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pertama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Seorang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diinjili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7492165-3284-EEEB-BDD5-78E19B30F7D4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739F9E-F018-5F02-25D8-C237106C58E9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457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74000">
              <a:schemeClr val="accent3">
                <a:lumMod val="60000"/>
                <a:lumOff val="40000"/>
              </a:schemeClr>
            </a:gs>
            <a:gs pos="87624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B3AC0B-E209-429F-6118-48CE755D13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B2E63-CBD4-715B-2706-54B499890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907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 Chieng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menghadapi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kesihatan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menemui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damai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sejahtera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panjang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diutus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ladang-ladang di Thailand.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200188-5E21-FB3F-CF3A-F9B99ED73730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D1DB2-3D02-25C0-D055-78C81B48FE9A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63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96EB9EF-3AFA-41BD-8292-3CFDDDD1A0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8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41CC06-1795-6D2E-0413-D159BBCC0C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874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blue and white text&#10;&#10;AI-generated content may be incorrect.">
            <a:extLst>
              <a:ext uri="{FF2B5EF4-FFF2-40B4-BE49-F238E27FC236}">
                <a16:creationId xmlns:a16="http://schemas.microsoft.com/office/drawing/2014/main" id="{C356BA78-303B-710B-2734-B37537444F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-1123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49044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159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13</cp:revision>
  <dcterms:created xsi:type="dcterms:W3CDTF">2024-12-31T01:29:08Z</dcterms:created>
  <dcterms:modified xsi:type="dcterms:W3CDTF">2025-04-08T05:53:18Z</dcterms:modified>
</cp:coreProperties>
</file>