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41" r:id="rId3"/>
    <p:sldId id="344" r:id="rId4"/>
    <p:sldId id="345" r:id="rId5"/>
    <p:sldId id="346" r:id="rId6"/>
    <p:sldId id="347" r:id="rId7"/>
    <p:sldId id="34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16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17524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33609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3161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25879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72576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23203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349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2320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476802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475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4/2/2025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640754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1">
                <a:lumMod val="20000"/>
                <a:lumOff val="80000"/>
              </a:schemeClr>
            </a:gs>
            <a:gs pos="74000">
              <a:srgbClr val="FEF1E6">
                <a:lumMod val="85000"/>
              </a:srgbClr>
            </a:gs>
            <a:gs pos="87624">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C4A43624-78F1-AE95-3FF7-EF788C29FAC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5C2BA9-642C-1FCC-ADCC-150D46899C47}"/>
              </a:ext>
            </a:extLst>
          </p:cNvPr>
          <p:cNvSpPr>
            <a:spLocks noGrp="1"/>
          </p:cNvSpPr>
          <p:nvPr>
            <p:ph idx="1"/>
          </p:nvPr>
        </p:nvSpPr>
        <p:spPr>
          <a:xfrm>
            <a:off x="484093" y="704289"/>
            <a:ext cx="8269941"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Holy Father in heaven, thank You for leading our missionary couple, Reverend and Mrs. </a:t>
            </a:r>
            <a:r>
              <a:rPr lang="en-US" sz="3600" b="1" dirty="0" err="1">
                <a:solidFill>
                  <a:schemeClr val="tx2">
                    <a:lumMod val="50000"/>
                  </a:schemeClr>
                </a:solidFill>
                <a:effectLst>
                  <a:glow rad="101600">
                    <a:schemeClr val="bg1"/>
                  </a:glow>
                </a:effectLst>
                <a:ea typeface="Microsoft YaHei" panose="020B0503020204020204" charset="-122"/>
              </a:rPr>
              <a:t>Nguang</a:t>
            </a:r>
            <a:r>
              <a:rPr lang="en-US" sz="3600" b="1" dirty="0">
                <a:solidFill>
                  <a:schemeClr val="tx2">
                    <a:lumMod val="50000"/>
                  </a:schemeClr>
                </a:solidFill>
                <a:effectLst>
                  <a:glow rad="101600">
                    <a:schemeClr val="bg1"/>
                  </a:glow>
                </a:effectLst>
                <a:ea typeface="Microsoft YaHei" panose="020B0503020204020204" charset="-122"/>
              </a:rPr>
              <a:t> Ung Soon, to actively reach out to the 270,000 </a:t>
            </a:r>
            <a:r>
              <a:rPr lang="en-US" sz="3600" b="1" dirty="0" err="1">
                <a:solidFill>
                  <a:schemeClr val="tx2">
                    <a:lumMod val="50000"/>
                  </a:schemeClr>
                </a:solidFill>
                <a:effectLst>
                  <a:glow rad="101600">
                    <a:schemeClr val="bg1"/>
                  </a:glow>
                </a:effectLst>
                <a:ea typeface="Microsoft YaHei" panose="020B0503020204020204" charset="-122"/>
              </a:rPr>
              <a:t>Hokkien</a:t>
            </a:r>
            <a:r>
              <a:rPr lang="en-US" sz="3600" b="1" dirty="0">
                <a:solidFill>
                  <a:schemeClr val="tx2">
                    <a:lumMod val="50000"/>
                  </a:schemeClr>
                </a:solidFill>
                <a:effectLst>
                  <a:glow rad="101600">
                    <a:schemeClr val="bg1"/>
                  </a:glow>
                </a:effectLst>
                <a:ea typeface="Microsoft YaHei" panose="020B0503020204020204" charset="-122"/>
              </a:rPr>
              <a:t> people living in the United Kingdom. They are preparing to visit the capital city of London and the southern port city of Portsmouth in May and June to promote evangelism to the </a:t>
            </a:r>
            <a:r>
              <a:rPr lang="en-US" sz="3600" b="1" dirty="0" err="1">
                <a:solidFill>
                  <a:schemeClr val="tx2">
                    <a:lumMod val="50000"/>
                  </a:schemeClr>
                </a:solidFill>
                <a:effectLst>
                  <a:glow rad="101600">
                    <a:schemeClr val="bg1"/>
                  </a:glow>
                </a:effectLst>
                <a:ea typeface="Microsoft YaHei" panose="020B0503020204020204" charset="-122"/>
              </a:rPr>
              <a:t>Hokkien</a:t>
            </a:r>
            <a:r>
              <a:rPr lang="en-US" sz="3600" b="1" dirty="0">
                <a:solidFill>
                  <a:schemeClr val="tx2">
                    <a:lumMod val="50000"/>
                  </a:schemeClr>
                </a:solidFill>
                <a:effectLst>
                  <a:glow rad="101600">
                    <a:schemeClr val="bg1"/>
                  </a:glow>
                </a:effectLst>
                <a:ea typeface="Microsoft YaHei" panose="020B0503020204020204" charset="-122"/>
              </a:rPr>
              <a:t> people. </a:t>
            </a:r>
          </a:p>
        </p:txBody>
      </p:sp>
      <p:sp>
        <p:nvSpPr>
          <p:cNvPr id="6" name="Title 1">
            <a:extLst>
              <a:ext uri="{FF2B5EF4-FFF2-40B4-BE49-F238E27FC236}">
                <a16:creationId xmlns:a16="http://schemas.microsoft.com/office/drawing/2014/main" id="{39B3B129-6FC8-2E43-123E-293968E99777}"/>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D39A2B29-16C5-96A0-2188-4B253B5A56D4}"/>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7176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1">
                <a:lumMod val="20000"/>
                <a:lumOff val="80000"/>
              </a:schemeClr>
            </a:gs>
            <a:gs pos="74000">
              <a:srgbClr val="FEF1E6">
                <a:lumMod val="85000"/>
              </a:srgbClr>
            </a:gs>
            <a:gs pos="87624">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98C5CCAB-539C-CFF3-3546-F9A81017E54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AD3393-0846-3E84-53D8-DD3B3A32B64D}"/>
              </a:ext>
            </a:extLst>
          </p:cNvPr>
          <p:cNvSpPr>
            <a:spLocks noGrp="1"/>
          </p:cNvSpPr>
          <p:nvPr>
            <p:ph idx="1"/>
          </p:nvPr>
        </p:nvSpPr>
        <p:spPr>
          <a:xfrm>
            <a:off x="443753" y="704289"/>
            <a:ext cx="831028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We pray that the Holy Spirit will fill them, make them fishers of men and raise up mature Christian leaders among the </a:t>
            </a:r>
            <a:r>
              <a:rPr lang="en-US" sz="3600" b="1" dirty="0" err="1">
                <a:solidFill>
                  <a:schemeClr val="tx2">
                    <a:lumMod val="50000"/>
                  </a:schemeClr>
                </a:solidFill>
                <a:effectLst>
                  <a:glow rad="101600">
                    <a:schemeClr val="bg1"/>
                  </a:glow>
                </a:effectLst>
                <a:ea typeface="Microsoft YaHei" panose="020B0503020204020204" charset="-122"/>
              </a:rPr>
              <a:t>Hokkien</a:t>
            </a:r>
            <a:r>
              <a:rPr lang="en-US" sz="3600" b="1" dirty="0">
                <a:solidFill>
                  <a:schemeClr val="tx2">
                    <a:lumMod val="50000"/>
                  </a:schemeClr>
                </a:solidFill>
                <a:effectLst>
                  <a:glow rad="101600">
                    <a:schemeClr val="bg1"/>
                  </a:glow>
                </a:effectLst>
                <a:ea typeface="Microsoft YaHei" panose="020B0503020204020204" charset="-122"/>
              </a:rPr>
              <a:t> people. Epsom Methodist Church, pastored by Reverend and Mrs. </a:t>
            </a:r>
            <a:r>
              <a:rPr lang="en-US" sz="3600" b="1" dirty="0" err="1">
                <a:solidFill>
                  <a:schemeClr val="tx2">
                    <a:lumMod val="50000"/>
                  </a:schemeClr>
                </a:solidFill>
                <a:effectLst>
                  <a:glow rad="101600">
                    <a:schemeClr val="bg1"/>
                  </a:glow>
                </a:effectLst>
                <a:ea typeface="Microsoft YaHei" panose="020B0503020204020204" charset="-122"/>
              </a:rPr>
              <a:t>Nguang</a:t>
            </a:r>
            <a:r>
              <a:rPr lang="en-US" sz="3600" b="1" dirty="0">
                <a:solidFill>
                  <a:schemeClr val="tx2">
                    <a:lumMod val="50000"/>
                  </a:schemeClr>
                </a:solidFill>
                <a:effectLst>
                  <a:glow rad="101600">
                    <a:schemeClr val="bg1"/>
                  </a:glow>
                </a:effectLst>
                <a:ea typeface="Microsoft YaHei" panose="020B0503020204020204" charset="-122"/>
              </a:rPr>
              <a:t> Ung Soon, will hold election for new leaders in April. May the Holy Spirit guide the nomination and election process. That the elected brothers and sisters will gladly</a:t>
            </a:r>
          </a:p>
        </p:txBody>
      </p:sp>
      <p:sp>
        <p:nvSpPr>
          <p:cNvPr id="6" name="Title 1">
            <a:extLst>
              <a:ext uri="{FF2B5EF4-FFF2-40B4-BE49-F238E27FC236}">
                <a16:creationId xmlns:a16="http://schemas.microsoft.com/office/drawing/2014/main" id="{BCAECDA7-9BD9-B3BA-F720-2C8327711730}"/>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5C9EF539-4708-5D83-3A6A-CEB239766DD8}"/>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831645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1">
                <a:lumMod val="20000"/>
                <a:lumOff val="80000"/>
              </a:schemeClr>
            </a:gs>
            <a:gs pos="74000">
              <a:srgbClr val="FEF1E6">
                <a:lumMod val="85000"/>
              </a:srgbClr>
            </a:gs>
            <a:gs pos="87624">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60904DB8-F5C2-8FD5-9A31-7CC6F0B8BD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FE5220-FEE6-7953-A9E4-C87CC789B37B}"/>
              </a:ext>
            </a:extLst>
          </p:cNvPr>
          <p:cNvSpPr>
            <a:spLocks noGrp="1"/>
          </p:cNvSpPr>
          <p:nvPr>
            <p:ph idx="1"/>
          </p:nvPr>
        </p:nvSpPr>
        <p:spPr>
          <a:xfrm>
            <a:off x="443753" y="704289"/>
            <a:ext cx="831028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take up their crosses, offer their spiritual gifts, and build up the body of Christ in unity. In the name of our Lord Jesus Christ, Amen.</a:t>
            </a:r>
          </a:p>
        </p:txBody>
      </p:sp>
      <p:sp>
        <p:nvSpPr>
          <p:cNvPr id="6" name="Title 1">
            <a:extLst>
              <a:ext uri="{FF2B5EF4-FFF2-40B4-BE49-F238E27FC236}">
                <a16:creationId xmlns:a16="http://schemas.microsoft.com/office/drawing/2014/main" id="{E9B5E07D-377F-353E-9545-511319E88CBC}"/>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130E14AB-23A0-82AA-2143-B454B924C9F9}"/>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30138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3111069D-5B7E-8B69-7B54-7CE716A767A7}"/>
              </a:ext>
            </a:extLst>
          </p:cNvPr>
          <p:cNvPicPr>
            <a:picLocks noGrp="1" noChangeAspect="1"/>
          </p:cNvPicPr>
          <p:nvPr>
            <p:ph idx="1"/>
          </p:nvPr>
        </p:nvPicPr>
        <p:blipFill>
          <a:blip r:embed="rId2"/>
          <a:srcRect l="12516" r="12469" b="-1"/>
          <a:stretch/>
        </p:blipFill>
        <p:spPr>
          <a:xfrm>
            <a:off x="20" y="1282"/>
            <a:ext cx="9143980" cy="6856718"/>
          </a:xfrm>
          <a:prstGeom prst="rect">
            <a:avLst/>
          </a:prstGeom>
        </p:spPr>
      </p:pic>
    </p:spTree>
    <p:extLst>
      <p:ext uri="{BB962C8B-B14F-4D97-AF65-F5344CB8AC3E}">
        <p14:creationId xmlns:p14="http://schemas.microsoft.com/office/powerpoint/2010/main" val="360303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A2F393BA-22BB-F461-4EBB-58C50E5759B9}"/>
              </a:ext>
            </a:extLst>
          </p:cNvPr>
          <p:cNvPicPr>
            <a:picLocks noGrp="1" noChangeAspect="1"/>
          </p:cNvPicPr>
          <p:nvPr>
            <p:ph idx="1"/>
          </p:nvPr>
        </p:nvPicPr>
        <p:blipFill>
          <a:blip r:embed="rId2"/>
          <a:srcRect l="12303" t="-1" r="12683" b="-1"/>
          <a:stretch/>
        </p:blipFill>
        <p:spPr>
          <a:xfrm>
            <a:off x="-1143" y="1282"/>
            <a:ext cx="9144000" cy="6856718"/>
          </a:xfrm>
          <a:prstGeom prst="rect">
            <a:avLst/>
          </a:prstGeom>
        </p:spPr>
      </p:pic>
    </p:spTree>
    <p:extLst>
      <p:ext uri="{BB962C8B-B14F-4D97-AF65-F5344CB8AC3E}">
        <p14:creationId xmlns:p14="http://schemas.microsoft.com/office/powerpoint/2010/main" val="159364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AA22782C-BB48-6E0B-70FD-2D0FAADCD625}"/>
              </a:ext>
            </a:extLst>
          </p:cNvPr>
          <p:cNvPicPr>
            <a:picLocks noGrp="1" noChangeAspect="1"/>
          </p:cNvPicPr>
          <p:nvPr>
            <p:ph idx="1"/>
          </p:nvPr>
        </p:nvPicPr>
        <p:blipFill>
          <a:blip r:embed="rId2"/>
          <a:srcRect l="12358" t="-1" r="12646" b="-1"/>
          <a:stretch/>
        </p:blipFill>
        <p:spPr>
          <a:xfrm>
            <a:off x="2286" y="1282"/>
            <a:ext cx="9141714" cy="6856718"/>
          </a:xfrm>
          <a:prstGeom prst="rect">
            <a:avLst/>
          </a:prstGeom>
        </p:spPr>
      </p:pic>
    </p:spTree>
    <p:extLst>
      <p:ext uri="{BB962C8B-B14F-4D97-AF65-F5344CB8AC3E}">
        <p14:creationId xmlns:p14="http://schemas.microsoft.com/office/powerpoint/2010/main" val="1794983741"/>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173</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13</cp:revision>
  <dcterms:created xsi:type="dcterms:W3CDTF">2024-12-31T01:29:08Z</dcterms:created>
  <dcterms:modified xsi:type="dcterms:W3CDTF">2025-04-02T01:19:17Z</dcterms:modified>
</cp:coreProperties>
</file>