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340" r:id="rId3"/>
    <p:sldId id="343" r:id="rId4"/>
    <p:sldId id="344" r:id="rId5"/>
    <p:sldId id="34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419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618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635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974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527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6506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1744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865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9880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344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586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17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1">
                <a:lumMod val="20000"/>
                <a:lumOff val="80000"/>
              </a:schemeClr>
            </a:gs>
            <a:gs pos="74000">
              <a:srgbClr val="FEF1E6">
                <a:lumMod val="85000"/>
              </a:srgbClr>
            </a:gs>
            <a:gs pos="87624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7C458D-2C7D-7D51-D3CC-9F32CDA549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2B3FE-9349-391D-FB61-6AA7DEBB4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970666"/>
            <a:ext cx="8354198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圣洁良善的天父，感谢祢带领英国 宣教士阮文顺和余惠信夫妇，积极 向二十七万定居在英国的福建人布 道。他们正筹备在五月和六月，去 首都伦敦与南部港口城市</a:t>
            </a:r>
            <a:r>
              <a:rPr lang="en-MY" sz="36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</a:rPr>
              <a:t>Portsmouth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，推动向福建人布道的工作。求圣灵 充满他们，得人如鱼，并在福建人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62B5500-59FD-4796-7ACB-B06FA6E61845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4D3410-5ADC-4CB9-9BFB-39918C323998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0584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1">
                <a:lumMod val="20000"/>
                <a:lumOff val="80000"/>
              </a:schemeClr>
            </a:gs>
            <a:gs pos="74000">
              <a:srgbClr val="FEF1E6">
                <a:lumMod val="85000"/>
              </a:srgbClr>
            </a:gs>
            <a:gs pos="87624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F8FF56-194D-64A2-7C1D-A521357835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E6AC9-607D-96FB-5F3E-B91B1A601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2" y="970666"/>
            <a:ext cx="7896998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中兴起成熟的基督徒领袖。阮文顺牧师夫妇牧养的励德堂，在四月将进行新一届执事选举。求圣灵引导提名和选举过程。受选的弟兄姐妹都乐意背起十架，献上恩赐，同心建立基督的身体。奉主耶稣基督的名，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82D0506-3E7F-6072-7779-39C7C95A1EB4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49FCB4-97E4-AE74-A4AA-8FD42AEFC4EE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108929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1BC1873-C126-E8D8-6B23-17AC567A68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650" t="-1" r="12354" b="-1"/>
          <a:stretch/>
        </p:blipFill>
        <p:spPr>
          <a:xfrm>
            <a:off x="2286" y="1282"/>
            <a:ext cx="9140571" cy="685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186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4A72AD3-5E38-ABD9-931E-4DB95B5DB3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617" t="-1" r="12386" b="-1"/>
          <a:stretch/>
        </p:blipFill>
        <p:spPr>
          <a:xfrm>
            <a:off x="2286" y="1282"/>
            <a:ext cx="9141714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76094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208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Microsoft YaHei</vt:lpstr>
      <vt:lpstr>Arial</vt:lpstr>
      <vt:lpstr>Calibri</vt:lpstr>
      <vt:lpstr>Calibri Light</vt:lpstr>
      <vt:lpstr>times new roman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MO SCAC</cp:lastModifiedBy>
  <cp:revision>10</cp:revision>
  <dcterms:created xsi:type="dcterms:W3CDTF">2024-12-31T01:29:08Z</dcterms:created>
  <dcterms:modified xsi:type="dcterms:W3CDTF">2025-04-02T01:17:07Z</dcterms:modified>
</cp:coreProperties>
</file>