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42" r:id="rId3"/>
    <p:sldId id="346" r:id="rId4"/>
    <p:sldId id="347" r:id="rId5"/>
    <p:sldId id="348" r:id="rId6"/>
    <p:sldId id="349" r:id="rId7"/>
    <p:sldId id="35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87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81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64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03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49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96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91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94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27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600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3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9E4F69-7012-DC23-160E-344DA772D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67061-973B-CAF0-4C06-55E659305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907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yang kudus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Nguang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Ung Soon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270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Hokkien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menetap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mempersiapkan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London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pelabuhan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Portsmouth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Mei dan Jun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996A17-5CAD-49CE-55AC-48649AB45D6B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DE0BD9-FB33-B78B-B54A-6C6023ED00F8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15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7B08A3-C1A6-EC7A-3B3A-AA7CC035C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3BC-7C6B-4CA3-7058-D4E00FD9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mempromosikan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Hokkien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pemimpin-pemimpin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Hokkien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Methodist Epsom,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oleh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Nguang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Ung Soon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28D95AD-513A-55F6-67CF-28DB4198F34E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BCAD75-2180-3079-4F61-DC2FEB86DAA5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572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1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89649A-101C-DA47-A4E9-E6C4C294B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2542E-8996-DA8A-2445-353C894C7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0" y="762165"/>
            <a:ext cx="8189417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pemilihan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April.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proses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pencalonan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pemilihan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terpilih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memikul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salib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membangunkan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Amen.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C67D7D-232C-3AA3-FF9A-FE29E4094977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28844-0530-DF27-855F-89EF6A2E0754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85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C0E22B-BB82-98D8-BF56-CFB4CE65EF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-1123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7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1BF1E9-5A45-40CB-754E-71909EDDA9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3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white text on a blue background&#10;&#10;AI-generated content may be incorrect.">
            <a:extLst>
              <a:ext uri="{FF2B5EF4-FFF2-40B4-BE49-F238E27FC236}">
                <a16:creationId xmlns:a16="http://schemas.microsoft.com/office/drawing/2014/main" id="{5AB42574-6143-0BD3-B291-0CD7DB798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-1123" y="0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8398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150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13</cp:revision>
  <dcterms:created xsi:type="dcterms:W3CDTF">2024-12-31T01:29:08Z</dcterms:created>
  <dcterms:modified xsi:type="dcterms:W3CDTF">2025-04-02T01:21:10Z</dcterms:modified>
</cp:coreProperties>
</file>