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342" r:id="rId3"/>
    <p:sldId id="346" r:id="rId4"/>
    <p:sldId id="347" r:id="rId5"/>
    <p:sldId id="348" r:id="rId6"/>
    <p:sldId id="349" r:id="rId7"/>
    <p:sldId id="35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1" d="100"/>
          <a:sy n="71" d="100"/>
        </p:scale>
        <p:origin x="189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8873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4818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5647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7030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7499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9960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2916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615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0940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9276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600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134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chemeClr val="accent1">
                <a:lumMod val="20000"/>
                <a:lumOff val="80000"/>
              </a:schemeClr>
            </a:gs>
            <a:gs pos="74000">
              <a:srgbClr val="FEF1E6">
                <a:lumMod val="85000"/>
              </a:srgbClr>
            </a:gs>
            <a:gs pos="87624">
              <a:schemeClr val="bg1"/>
            </a:gs>
            <a:gs pos="100000">
              <a:schemeClr val="accent1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09E4F69-7012-DC23-160E-344DA772D0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67061-973B-CAF0-4C06-55E6593052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171" y="762165"/>
            <a:ext cx="8149076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Allah Bapa yang kudus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baik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terima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kasih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memimpin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kami,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Paderi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Nguang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Ung Soon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isterinya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menjangkau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270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ribu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orang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Hokkien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menetap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Inggeris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Mereka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sedang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mempersiapkan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mengunjungi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ibu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kota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London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kota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pelabuhan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selatan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Portsmouth pada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bulan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Mei dan Jun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D996A17-5CAD-49CE-55AC-48649AB45D6B}"/>
              </a:ext>
            </a:extLst>
          </p:cNvPr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DE0BD9-FB33-B78B-B54A-6C6023ED00F8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5155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chemeClr val="accent1">
                <a:lumMod val="20000"/>
                <a:lumOff val="80000"/>
              </a:schemeClr>
            </a:gs>
            <a:gs pos="74000">
              <a:srgbClr val="FEF1E6">
                <a:lumMod val="85000"/>
              </a:srgbClr>
            </a:gs>
            <a:gs pos="87624">
              <a:schemeClr val="bg1"/>
            </a:gs>
            <a:gs pos="100000">
              <a:schemeClr val="accent1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27B08A3-C1A6-EC7A-3B3A-AA7CC035C6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90A3BC-7C6B-4CA3-7058-D4E00FD9C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171" y="762165"/>
            <a:ext cx="8141416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mempromosikan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penginjilan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orang-orang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Hokkien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berdoa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agar Roh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memenuhi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mereka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penginjilan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membangkitkan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pemimpin-pemimpin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Kristian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matang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kalangan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orang-orang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Hokkien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Gereja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Methodist Epsom,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digembalakan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oleh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Paderi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Nguang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Ung Soon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isterinya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mengadakan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28D95AD-513A-55F6-67CF-28DB4198F34E}"/>
              </a:ext>
            </a:extLst>
          </p:cNvPr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BBCAD75-2180-3079-4F61-DC2FEB86DAA5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5721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chemeClr val="accent1">
                <a:lumMod val="20000"/>
                <a:lumOff val="80000"/>
              </a:schemeClr>
            </a:gs>
            <a:gs pos="74000">
              <a:srgbClr val="FEF1E6">
                <a:lumMod val="85000"/>
              </a:srgbClr>
            </a:gs>
            <a:gs pos="87624">
              <a:schemeClr val="bg1"/>
            </a:gs>
            <a:gs pos="100000">
              <a:schemeClr val="accent1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D89649A-101C-DA47-A4E9-E6C4C294BE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72542E-8996-DA8A-2445-353C894C7F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170" y="762165"/>
            <a:ext cx="8189417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pemilihan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pemimpin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baru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pada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bulan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April.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Roh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membimbing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proses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pencalonan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pemilihan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Agar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saudara-saudari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terpilih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sudi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memikul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salib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memberikan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kurnia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mereka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membangunkan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tubuh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dengan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satu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hati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Dalam nama Tuhan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Amen.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FC67D7D-232C-3AA3-FF9A-FE29E4094977}"/>
              </a:ext>
            </a:extLst>
          </p:cNvPr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128844-0530-DF27-855F-89EF6A2E0754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4857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BC0E22B-BB82-98D8-BF56-CFB4CE65EF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/>
        </p:blipFill>
        <p:spPr>
          <a:xfrm>
            <a:off x="-1123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378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E1BF1E9-5A45-40CB-754E-71909EDDA9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/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236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 descr="A white text on a blue background&#10;&#10;AI-generated content may be incorrect.">
            <a:extLst>
              <a:ext uri="{FF2B5EF4-FFF2-40B4-BE49-F238E27FC236}">
                <a16:creationId xmlns:a16="http://schemas.microsoft.com/office/drawing/2014/main" id="{5AB42574-6143-0BD3-B291-0CD7DB7982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/>
        </p:blipFill>
        <p:spPr>
          <a:xfrm>
            <a:off x="-1123" y="0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283987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</TotalTime>
  <Words>150</Words>
  <Application>Microsoft Office PowerPoint</Application>
  <PresentationFormat>On-screen Show (4:3)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Microsoft YaHei</vt:lpstr>
      <vt:lpstr>Arial</vt:lpstr>
      <vt:lpstr>Calibri</vt:lpstr>
      <vt:lpstr>Calibri Light</vt:lpstr>
      <vt:lpstr>2_Office Theme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MO SCAC</cp:lastModifiedBy>
  <cp:revision>13</cp:revision>
  <dcterms:created xsi:type="dcterms:W3CDTF">2024-12-31T01:29:08Z</dcterms:created>
  <dcterms:modified xsi:type="dcterms:W3CDTF">2025-04-02T01:21:10Z</dcterms:modified>
</cp:coreProperties>
</file>