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34" r:id="rId3"/>
    <p:sldId id="337" r:id="rId4"/>
    <p:sldId id="338" r:id="rId5"/>
    <p:sldId id="33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523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45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44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69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493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537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385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145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791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3000">
              <a:schemeClr val="accent3">
                <a:lumMod val="40000"/>
                <a:lumOff val="6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201E29-7498-F891-FCC4-A56124F8F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CA47E-4EFF-FE2D-DEFD-6CE2B6B08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全知的天父，感谢祢使用欣瑜宣教士在东大阪宣教，与日本以琳基督教会的竹腰牧师夫妇配搭。在日本布道非常艰难，恳求天父挑旺教会在新一年的福音策略，日本弟兄姐妹们都充满信心，以言以行见证耶稣基督。也求天父保佑教会中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2C05FE-B1E9-BF9C-118A-655A832F707A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B66266-9E8D-09E7-7C36-78A5892F04B2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797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3000">
              <a:schemeClr val="accent3">
                <a:lumMod val="40000"/>
                <a:lumOff val="6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E5B165-4E56-1969-A5B0-4BDAA1128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E8DA-6A10-CB4B-EDEA-81421D590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的长辈，特别提名黑石牧师夫妇、平野弟兄、田中和加代姐妹。求耶和华拉法赐他们健康，能继续栽培教会中年轻一代信徒。也求圣灵充满欣瑜，她的哮喘与甲状腺状况都被主医治。奉主耶稣基督的名，阿们。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873B5D-9A55-FF95-6133-938E779E4AFD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8F5C53-EEFB-DAEF-F774-1A6F7FCF5A0F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8934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032FB-72F5-EB26-E206-38C5EE78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A489-6E0D-CF86-AAB8-A39AF7CAC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E7995D-9178-4ABF-AC34-50B9D321B1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353" r="12353"/>
          <a:stretch/>
        </p:blipFill>
        <p:spPr>
          <a:xfrm>
            <a:off x="-1" y="0"/>
            <a:ext cx="91798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9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5638F9-E984-2918-4243-FC907CA4C9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725" r="1227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3197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207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9</cp:revision>
  <dcterms:created xsi:type="dcterms:W3CDTF">2024-12-31T01:29:08Z</dcterms:created>
  <dcterms:modified xsi:type="dcterms:W3CDTF">2025-03-26T01:34:26Z</dcterms:modified>
</cp:coreProperties>
</file>