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36" r:id="rId3"/>
    <p:sldId id="339" r:id="rId4"/>
    <p:sldId id="340" r:id="rId5"/>
    <p:sldId id="34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44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959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51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074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131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3355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23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43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278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98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2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9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3">
                <a:lumMod val="60000"/>
                <a:lumOff val="40000"/>
              </a:schemeClr>
            </a:gs>
            <a:gs pos="83000">
              <a:schemeClr val="accent3">
                <a:lumMod val="40000"/>
                <a:lumOff val="6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953AF7-3CCC-CB08-75C5-B5119DE10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D6138-9F6E-1309-2DD9-5C4696D9B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maha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mengetahui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kami, Kathy,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Osaka Timur,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bekerjasama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Elim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menguatkan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berhasil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strategi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64A05B6-9D08-218D-96B7-77D413B2DFEF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C5D401-7F8B-0D95-712D-B75CE47F83A3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486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3">
                <a:lumMod val="60000"/>
                <a:lumOff val="40000"/>
              </a:schemeClr>
            </a:gs>
            <a:gs pos="83000">
              <a:schemeClr val="accent3">
                <a:lumMod val="40000"/>
                <a:lumOff val="6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FB9A7B-E3ED-CD60-2BDE-FB6EFD1BE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505F7-2D09-A35B-0A2C-F89A027C3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teguh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iman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kesaksian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khususnya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kesihatan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generasi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Kathy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disembuhkan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penyakit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asma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tiroid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74E7E98-16E8-9559-0283-7F3107C6F6BF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8340A1-F448-7CD8-5307-6433EB30070A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047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E266E9-D220-1DE8-20BA-EA7DA0E718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390" r="12390"/>
          <a:stretch/>
        </p:blipFill>
        <p:spPr>
          <a:xfrm>
            <a:off x="0" y="0"/>
            <a:ext cx="91708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97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CBE4A2-C331-94CA-531B-DFA9362F7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339" r="12440"/>
          <a:stretch/>
        </p:blipFill>
        <p:spPr>
          <a:xfrm>
            <a:off x="0" y="0"/>
            <a:ext cx="91708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5592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117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12</cp:revision>
  <dcterms:created xsi:type="dcterms:W3CDTF">2024-12-31T01:29:08Z</dcterms:created>
  <dcterms:modified xsi:type="dcterms:W3CDTF">2025-03-26T01:38:11Z</dcterms:modified>
</cp:coreProperties>
</file>