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334" r:id="rId3"/>
    <p:sldId id="337" r:id="rId4"/>
    <p:sldId id="338" r:id="rId5"/>
    <p:sldId id="33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8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418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2896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6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039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6925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2663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2370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90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806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8033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211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3/19/2025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98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E1E1FF"/>
            </a:gs>
            <a:gs pos="83000">
              <a:srgbClr val="CCCCFF"/>
            </a:gs>
            <a:gs pos="100000">
              <a:srgbClr val="E1E1FF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AE13B63-E9C8-0E38-EFB1-6FC684C5E6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4F596-6BDD-2F7D-78F2-BB2ACFBD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970666"/>
            <a:ext cx="8009683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无所不在的天父，感谢祢差遣慧桦宣教士，服事难民。她长期关心的一个巴基斯坦家庭，将被联合国难民署转送去加拿大。慧桦宣教士过去每个月都探访他们</a:t>
            </a:r>
            <a:r>
              <a:rPr lang="en-MY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,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与他们分享耶稣基督的福音。求天父带领这家庭，像出埃及一样，能到“应许之地”，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EB99DA8-352E-CE13-FD06-0EAE102055E0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75DB03-40B0-84E3-8986-D585A38ADF6C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0591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rgbClr val="E1E1FF"/>
            </a:gs>
            <a:gs pos="83000">
              <a:srgbClr val="CCCCFF"/>
            </a:gs>
            <a:gs pos="100000">
              <a:srgbClr val="E1E1FF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BE8CA67-5049-0700-7182-4ABB878280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5C972-963C-077F-CF21-0821B022E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970666"/>
            <a:ext cx="8009683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并认定耶稣为他们生命的救主。从</a:t>
            </a:r>
            <a:r>
              <a:rPr lang="en-US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2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月中开始，慧桦宣教士每星期四和五前往一个新的难民学习中心，教六年级科学。求圣灵充满她，开远途车程都平安，也能逐渐了解学生的文化和学习程度，将学生引到上帝的国度里。奉主耶稣基督的名，阿们。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B3E2152-9B9D-7C65-52A9-2EEF4EEBE26B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79C90C-7399-46D3-7BE7-CA3959F6B3CC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3092853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B69E9-9EDC-FBC7-2C13-958695800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68C1C-A7B9-C322-6B25-728177FA7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90474F-2B6D-C781-9933-45FE51083FF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2354" r="12840"/>
          <a:stretch/>
        </p:blipFill>
        <p:spPr>
          <a:xfrm>
            <a:off x="0" y="0"/>
            <a:ext cx="9144000" cy="6875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306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3FE45BF-E41E-F5B3-49B2-AC2C672751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701" r="12285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687347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227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MO SCAC</cp:lastModifiedBy>
  <cp:revision>9</cp:revision>
  <dcterms:created xsi:type="dcterms:W3CDTF">2024-12-31T01:29:08Z</dcterms:created>
  <dcterms:modified xsi:type="dcterms:W3CDTF">2025-03-19T02:24:53Z</dcterms:modified>
</cp:coreProperties>
</file>