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336" r:id="rId3"/>
    <p:sldId id="340" r:id="rId4"/>
    <p:sldId id="341" r:id="rId5"/>
    <p:sldId id="342" r:id="rId6"/>
    <p:sldId id="343" r:id="rId7"/>
    <p:sldId id="34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18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547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862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327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330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344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810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6640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17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7314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0124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867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743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E1E1FF"/>
            </a:gs>
            <a:gs pos="83000">
              <a:srgbClr val="CCCCFF"/>
            </a:gs>
            <a:gs pos="100000">
              <a:srgbClr val="E1E1FF"/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DC3941C-F56F-4591-4BED-B312CCA0B5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9389B-52F0-7F16-9DB6-CC942EB06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171" y="762165"/>
            <a:ext cx="814141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Bapa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Mahahadir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mengutus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Hui Hua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Asia Tenggara. Ada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keluarga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Pakistan,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lama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lawat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dipindahkan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Kanada oleh United Nations High Commissioner for Refugees.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kerana Hui Hua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mengunjungi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setiap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dan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37F0870-1FBE-FFF1-1F70-1090E3962FFE}"/>
              </a:ext>
            </a:extLst>
          </p:cNvPr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A6A7C4-7808-E816-ED5E-DC3BC83DB5EB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2918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E1E1FF"/>
            </a:gs>
            <a:gs pos="83000">
              <a:srgbClr val="CCCCFF"/>
            </a:gs>
            <a:gs pos="100000">
              <a:srgbClr val="E1E1FF"/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D836A63-4298-BD3A-72A2-1B3ED559A4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31536-E106-528A-9856-F0F86BD2D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171" y="762165"/>
            <a:ext cx="814141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memberitakan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keluarga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seperti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bangsa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Israel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keluar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Mesir,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dibimbing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“Tanah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Perjanjian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” Kanada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mengakui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Juruselamat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hidup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Mulai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Februari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Hui Hua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mula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sains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pusat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pelajaran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pada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Khamis dan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0B41281-CBDF-93CC-F381-6C2A02EE9B26}"/>
              </a:ext>
            </a:extLst>
          </p:cNvPr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15B6C4-2EB0-ED69-9638-AA0B8185F634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3873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E1E1FF"/>
            </a:gs>
            <a:gs pos="83000">
              <a:srgbClr val="CCCCFF"/>
            </a:gs>
            <a:gs pos="100000">
              <a:srgbClr val="E1E1FF"/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CA35571-4F66-D939-C368-3D493906CF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E01A7-16E7-5FE0-E917-1A66C122F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171" y="762165"/>
            <a:ext cx="814141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Jumaat.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Roh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memenuhinya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damai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sejahtera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apabila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memandu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mengenali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budaya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situasi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membimbing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kerajaan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Allah. Dalam nama Tuhan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20725B7-60AD-7311-F0FA-3F61207128DB}"/>
              </a:ext>
            </a:extLst>
          </p:cNvPr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A92C15-BBA5-5E0C-ABBD-A6769ED9D010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674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E6B07-B1C7-59EF-7CDB-28893FD19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8261F-D358-B8E4-5BD6-910A4F919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6ACB94-3344-C240-56CF-45E16E68E03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2466" r="12161"/>
          <a:stretch/>
        </p:blipFill>
        <p:spPr>
          <a:xfrm>
            <a:off x="0" y="0"/>
            <a:ext cx="91895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648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DE0CD-3810-7242-EA0D-095F367D7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6BD5B-98CB-C558-5846-35BF6DF0A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0C64DF-DDA0-D11C-46F0-87BD7EF8DF1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2546" r="12649"/>
          <a:stretch/>
        </p:blipFill>
        <p:spPr>
          <a:xfrm>
            <a:off x="0" y="-1"/>
            <a:ext cx="9144000" cy="6875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618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CE577-5794-DD25-F4A6-AC01FDE65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C6F8B-4F84-2BB9-B030-096AF3250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10EB2F-FEA1-9094-0667-632A4B4F92D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2348" r="12627"/>
          <a:stretch/>
        </p:blipFill>
        <p:spPr>
          <a:xfrm>
            <a:off x="0" y="0"/>
            <a:ext cx="9144000" cy="685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746590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161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Microsoft YaHei</vt:lpstr>
      <vt:lpstr>Arial</vt:lpstr>
      <vt:lpstr>Calibri</vt:lpstr>
      <vt:lpstr>Calibri Light</vt:lpstr>
      <vt:lpstr>2_Office Theme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MO SCAC</cp:lastModifiedBy>
  <cp:revision>12</cp:revision>
  <dcterms:created xsi:type="dcterms:W3CDTF">2024-12-31T01:29:08Z</dcterms:created>
  <dcterms:modified xsi:type="dcterms:W3CDTF">2025-03-19T02:31:12Z</dcterms:modified>
</cp:coreProperties>
</file>