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331" r:id="rId3"/>
    <p:sldId id="332" r:id="rId4"/>
    <p:sldId id="333" r:id="rId5"/>
    <p:sldId id="33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594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731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4437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889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8540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928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3087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74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4445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6888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259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63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5683971-52B1-E06A-9BAA-13C8BB6CA8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C20A1-F05E-EAE3-9409-C822EC554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970666"/>
            <a:ext cx="8009683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慈悲的天父，我们为古晋教区三一堂的青年人，池宣誴弟兄，献上感恩。他奉献一年，前往海外宣教工场柬埔寨。最近那里开始炎热起来，空气污染也严重，求天父看顾他平安与健康。他正努力学当地柬语，以便更容易与本地人沟通，求圣灵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CCC7912-C9A7-F982-985A-4404224A205D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8AC098-F780-5A54-85A1-5A9B979A5264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7068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9F63263-C073-2247-8497-8CA6F38AAC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FFE38-27AC-5A80-45B5-288735668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970666"/>
            <a:ext cx="8009683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灵赐给他学新方言的恩赐。他服事的范围是管理卫理学校的男生宿舍，并教导英文和华文。求圣灵赐他聪明智慧，安排时间备课与关心学生，彰显基督的爱和能力。奉主耶稣基督的名，阿们。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41CAC2B-2118-3A13-2874-7F3631257A43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794B84-6364-EE88-C329-53D9DCABEEA4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3059657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ACA2C-3582-0E21-0D8D-24B095651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54B17-2BF5-8C5A-130F-66DF46639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DF5611-5FBC-B112-BA30-9842CC115BF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2500" r="12500"/>
          <a:stretch/>
        </p:blipFill>
        <p:spPr>
          <a:xfrm>
            <a:off x="0" y="13447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566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A1F3C-7D32-4338-C302-3A1C47520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3197B-CD83-3531-F69A-58995820C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4081C9-6D9D-1FDA-3489-DF836832A99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2514" r="12514"/>
          <a:stretch/>
        </p:blipFill>
        <p:spPr>
          <a:xfrm>
            <a:off x="0" y="-1"/>
            <a:ext cx="9144000" cy="686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44292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200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MO SCAC</cp:lastModifiedBy>
  <cp:revision>8</cp:revision>
  <dcterms:created xsi:type="dcterms:W3CDTF">2024-12-31T01:29:08Z</dcterms:created>
  <dcterms:modified xsi:type="dcterms:W3CDTF">2025-03-11T03:28:14Z</dcterms:modified>
</cp:coreProperties>
</file>