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29" r:id="rId3"/>
    <p:sldId id="332" r:id="rId4"/>
    <p:sldId id="333" r:id="rId5"/>
    <p:sldId id="334" r:id="rId6"/>
    <p:sldId id="335" r:id="rId7"/>
    <p:sldId id="33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2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41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4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97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91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0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5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18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594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3/11/2025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5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29907D-57CF-7A97-E121-6172290E0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5A851-AD6C-763B-B9C3-A2DDD766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pemuda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Triniti di Kuching,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Dunstan Tie. 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Kambodia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ladang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SCAC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Kebelakangan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cuaca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mulai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udaranya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tercemar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B332526-0BEF-5FBE-BCC8-7B33A296F9BC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5E84B-F426-DF72-F8CB-45352F92C9B6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15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40789E-CC60-2563-3BC8-2DB956BAC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CF95F-C48D-64A4-2D70-E9C299857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berusaha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mempelajari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Khmer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mempelajari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dialek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asrama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Sekolah Methodist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F207B4-7412-730C-1849-3CD4AF5314BD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BEA20-D55B-1B8B-5722-E07433FFF64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54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1C8BAA-59D5-E45C-2823-7FB4C8BD3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5DB4-55D7-F003-6AFF-055AE15A0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Mandarin.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mengatur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waktu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melawat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muridnya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EFC55E6-7F11-934D-C93F-075C30148413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A3D6E-41CF-ECC8-2E85-2AE280AAF506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50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65728-E5A4-789E-6EC8-701C0AA3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BF3AA-A117-F251-A564-91315664C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038B91-5384-21F2-471B-58617143386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413" r="12295"/>
          <a:stretch/>
        </p:blipFill>
        <p:spPr>
          <a:xfrm>
            <a:off x="0" y="0"/>
            <a:ext cx="9179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E889D-9E36-8A37-5EB4-27609461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0A4E-5841-98D6-3B1E-AD7D68A21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5B98B3-24C1-86C0-4C1B-0178A07B00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426" r="12426"/>
          <a:stretch/>
        </p:blipFill>
        <p:spPr>
          <a:xfrm>
            <a:off x="-1" y="0"/>
            <a:ext cx="9162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6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4CA7C-71C6-D6CA-D65F-B9E8557BB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846EE-ED54-26D0-F517-862E08ED8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F194DE-AB46-88F6-CD42-CE4AD7E9D4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353" r="12353"/>
          <a:stretch/>
        </p:blipFill>
        <p:spPr>
          <a:xfrm>
            <a:off x="-13447" y="0"/>
            <a:ext cx="9179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644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135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11</cp:revision>
  <dcterms:created xsi:type="dcterms:W3CDTF">2024-12-31T01:29:08Z</dcterms:created>
  <dcterms:modified xsi:type="dcterms:W3CDTF">2025-03-11T03:33:46Z</dcterms:modified>
</cp:coreProperties>
</file>