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8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2605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47102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60508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287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75775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9379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61373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73990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649440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27690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7483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3/4/2025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3/4/2025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222949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EFB"/>
            </a:gs>
            <a:gs pos="100000">
              <a:srgbClr val="4A206A"/>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1" y="704289"/>
            <a:ext cx="817534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Dear Heavenly Father, thank You for using our missionary couple, Oreo to serve an unreached people group in Asia for six years and are now returning to Malaysia. The ministries that they ran on the missions field, including “Little Green House” and “Book Club”, had sowed the seeds of the Gospel in the hearts of </a:t>
            </a:r>
            <a:r>
              <a:rPr lang="en-US" sz="3600" b="1" dirty="0" smtClean="0">
                <a:solidFill>
                  <a:schemeClr val="tx2">
                    <a:lumMod val="50000"/>
                  </a:schemeClr>
                </a:solidFill>
                <a:effectLst>
                  <a:glow rad="101600">
                    <a:schemeClr val="bg1"/>
                  </a:glow>
                </a:effectLst>
                <a:ea typeface="Microsoft YaHei" panose="020B0503020204020204" charset="-122"/>
              </a:rPr>
              <a:t>many</a:t>
            </a:r>
            <a:r>
              <a:rPr lang="en-US" sz="3600" b="1" dirty="0">
                <a:solidFill>
                  <a:schemeClr val="tx2">
                    <a:lumMod val="50000"/>
                  </a:schemeClr>
                </a:solidFill>
                <a:effectLst>
                  <a:glow rad="101600">
                    <a:schemeClr val="bg1"/>
                  </a:glow>
                </a:effectLst>
                <a:ea typeface="Microsoft YaHei" panose="020B0503020204020204" charset="-122"/>
              </a:rPr>
              <a:t> people. We ask the Holy Spirit </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84838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FEFB"/>
            </a:gs>
            <a:gs pos="100000">
              <a:srgbClr val="4A206A"/>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1" y="704289"/>
            <a:ext cx="817534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to </a:t>
            </a:r>
            <a:r>
              <a:rPr lang="en-US" sz="3600" b="1" dirty="0">
                <a:solidFill>
                  <a:schemeClr val="tx2">
                    <a:lumMod val="50000"/>
                  </a:schemeClr>
                </a:solidFill>
                <a:effectLst>
                  <a:glow rad="101600">
                    <a:schemeClr val="bg1"/>
                  </a:glow>
                </a:effectLst>
                <a:ea typeface="Microsoft YaHei" panose="020B0503020204020204" charset="-122"/>
              </a:rPr>
              <a:t>keep the seed of the Word growing thirty, sixty, and a hundred times in the hearts of the unreached people! Now, we pray that God will prepare new visas for the wife and Caleb (their son), so that they can carry out their home assignment and prepare to embark on their next missionary journey.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112540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17" r="12498"/>
          <a:stretch/>
        </p:blipFill>
        <p:spPr>
          <a:xfrm>
            <a:off x="0" y="0"/>
            <a:ext cx="9154232" cy="6858000"/>
          </a:xfrm>
          <a:prstGeom prst="rect">
            <a:avLst/>
          </a:prstGeom>
        </p:spPr>
      </p:pic>
    </p:spTree>
    <p:extLst>
      <p:ext uri="{BB962C8B-B14F-4D97-AF65-F5344CB8AC3E}">
        <p14:creationId xmlns:p14="http://schemas.microsoft.com/office/powerpoint/2010/main" val="1717431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70" r="12518"/>
          <a:stretch/>
        </p:blipFill>
        <p:spPr>
          <a:xfrm>
            <a:off x="0" y="0"/>
            <a:ext cx="9145576" cy="6858000"/>
          </a:xfrm>
          <a:prstGeom prst="rect">
            <a:avLst/>
          </a:prstGeom>
        </p:spPr>
      </p:pic>
    </p:spTree>
    <p:extLst>
      <p:ext uri="{BB962C8B-B14F-4D97-AF65-F5344CB8AC3E}">
        <p14:creationId xmlns:p14="http://schemas.microsoft.com/office/powerpoint/2010/main" val="855091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TotalTime>
  <Words>150</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3_Office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10</cp:revision>
  <dcterms:created xsi:type="dcterms:W3CDTF">2024-12-31T01:29:08Z</dcterms:created>
  <dcterms:modified xsi:type="dcterms:W3CDTF">2025-03-04T02:57:05Z</dcterms:modified>
</cp:coreProperties>
</file>